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1"/>
  </p:notesMasterIdLst>
  <p:handoutMasterIdLst>
    <p:handoutMasterId r:id="rId42"/>
  </p:handoutMasterIdLst>
  <p:sldIdLst>
    <p:sldId id="256" r:id="rId2"/>
    <p:sldId id="343" r:id="rId3"/>
    <p:sldId id="344" r:id="rId4"/>
    <p:sldId id="370" r:id="rId5"/>
    <p:sldId id="345" r:id="rId6"/>
    <p:sldId id="371" r:id="rId7"/>
    <p:sldId id="373" r:id="rId8"/>
    <p:sldId id="347" r:id="rId9"/>
    <p:sldId id="372" r:id="rId10"/>
    <p:sldId id="374" r:id="rId11"/>
    <p:sldId id="348" r:id="rId12"/>
    <p:sldId id="375" r:id="rId13"/>
    <p:sldId id="376" r:id="rId14"/>
    <p:sldId id="377" r:id="rId15"/>
    <p:sldId id="378" r:id="rId16"/>
    <p:sldId id="379" r:id="rId17"/>
    <p:sldId id="353" r:id="rId18"/>
    <p:sldId id="380" r:id="rId19"/>
    <p:sldId id="381" r:id="rId20"/>
    <p:sldId id="382" r:id="rId21"/>
    <p:sldId id="383" r:id="rId22"/>
    <p:sldId id="384" r:id="rId23"/>
    <p:sldId id="357" r:id="rId24"/>
    <p:sldId id="358" r:id="rId25"/>
    <p:sldId id="385" r:id="rId26"/>
    <p:sldId id="386" r:id="rId27"/>
    <p:sldId id="387" r:id="rId28"/>
    <p:sldId id="388" r:id="rId29"/>
    <p:sldId id="389" r:id="rId30"/>
    <p:sldId id="363" r:id="rId31"/>
    <p:sldId id="390" r:id="rId32"/>
    <p:sldId id="391" r:id="rId33"/>
    <p:sldId id="392" r:id="rId34"/>
    <p:sldId id="393" r:id="rId35"/>
    <p:sldId id="364" r:id="rId36"/>
    <p:sldId id="394" r:id="rId37"/>
    <p:sldId id="395" r:id="rId38"/>
    <p:sldId id="396" r:id="rId39"/>
    <p:sldId id="32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0026"/>
    <a:srgbClr val="5A0A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3" autoAdjust="0"/>
    <p:restoredTop sz="94660"/>
  </p:normalViewPr>
  <p:slideViewPr>
    <p:cSldViewPr snapToGrid="0" snapToObjects="1">
      <p:cViewPr varScale="1">
        <p:scale>
          <a:sx n="87" d="100"/>
          <a:sy n="87" d="100"/>
        </p:scale>
        <p:origin x="15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2BD83-5357-406F-BC39-501141C8E0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3C3BBA-85A6-485E-AF99-4AF5A0F6BDEC}">
      <dgm:prSet phldrT="[Text]" custT="1"/>
      <dgm:spPr>
        <a:solidFill>
          <a:schemeClr val="accent2"/>
        </a:solidFill>
      </dgm:spPr>
      <dgm:t>
        <a:bodyPr/>
        <a:lstStyle/>
        <a:p>
          <a:r>
            <a:rPr lang="en-US" sz="1800" b="1" dirty="0" smtClean="0">
              <a:latin typeface="+mj-lt"/>
            </a:rPr>
            <a:t>Be distributed to and signed by parents and students annually, acknowledging receipt and understanding of the Code. </a:t>
          </a:r>
          <a:endParaRPr lang="en-US" sz="1800" b="1" dirty="0">
            <a:latin typeface="+mj-lt"/>
          </a:endParaRPr>
        </a:p>
      </dgm:t>
    </dgm:pt>
    <dgm:pt modelId="{5090B2E0-AEFF-478A-82BC-D86BDA2CD485}" type="parTrans" cxnId="{6D3D2BC1-8B6D-4A95-B7BB-FC0C46284C7F}">
      <dgm:prSet/>
      <dgm:spPr/>
      <dgm:t>
        <a:bodyPr/>
        <a:lstStyle/>
        <a:p>
          <a:endParaRPr lang="en-US"/>
        </a:p>
      </dgm:t>
    </dgm:pt>
    <dgm:pt modelId="{75387481-193C-4D7B-93A7-6CC2D83B4E28}" type="sibTrans" cxnId="{6D3D2BC1-8B6D-4A95-B7BB-FC0C46284C7F}">
      <dgm:prSet/>
      <dgm:spPr/>
      <dgm:t>
        <a:bodyPr/>
        <a:lstStyle/>
        <a:p>
          <a:endParaRPr lang="en-US"/>
        </a:p>
      </dgm:t>
    </dgm:pt>
    <dgm:pt modelId="{F8E73E5E-A3FC-48CE-91EE-791E48B9293E}">
      <dgm:prSet phldrT="[Text]" custT="1"/>
      <dgm:spPr>
        <a:solidFill>
          <a:schemeClr val="accent2"/>
        </a:solidFill>
        <a:ln>
          <a:solidFill>
            <a:schemeClr val="accent2"/>
          </a:solidFill>
        </a:ln>
      </dgm:spPr>
      <dgm:t>
        <a:bodyPr/>
        <a:lstStyle/>
        <a:p>
          <a:r>
            <a:rPr lang="en-US" sz="1800" b="1" dirty="0" smtClean="0">
              <a:latin typeface="+mj-lt"/>
            </a:rPr>
            <a:t>Establish the school’s jurisdiction to address student misconduct and enforce the Code.</a:t>
          </a:r>
          <a:endParaRPr lang="en-US" sz="1800" b="1" dirty="0">
            <a:latin typeface="+mj-lt"/>
          </a:endParaRPr>
        </a:p>
      </dgm:t>
    </dgm:pt>
    <dgm:pt modelId="{0EBB63E1-FF1D-4606-A0FB-D410C7F8C147}" type="parTrans" cxnId="{CE89A9B8-2080-40E5-A630-66F94C80025C}">
      <dgm:prSet/>
      <dgm:spPr/>
      <dgm:t>
        <a:bodyPr/>
        <a:lstStyle/>
        <a:p>
          <a:endParaRPr lang="en-US"/>
        </a:p>
      </dgm:t>
    </dgm:pt>
    <dgm:pt modelId="{BADBB89D-0426-4F4E-B5EA-BB32AF1962B6}" type="sibTrans" cxnId="{CE89A9B8-2080-40E5-A630-66F94C80025C}">
      <dgm:prSet/>
      <dgm:spPr/>
      <dgm:t>
        <a:bodyPr/>
        <a:lstStyle/>
        <a:p>
          <a:endParaRPr lang="en-US"/>
        </a:p>
      </dgm:t>
    </dgm:pt>
    <dgm:pt modelId="{C81779FF-31C1-4AD7-B00A-8774DCFAFBAB}">
      <dgm:prSet phldrT="[Text]" custT="1"/>
      <dgm:spPr>
        <a:solidFill>
          <a:schemeClr val="accent2"/>
        </a:solidFill>
        <a:ln>
          <a:solidFill>
            <a:schemeClr val="accent2"/>
          </a:solidFill>
        </a:ln>
      </dgm:spPr>
      <dgm:t>
        <a:bodyPr/>
        <a:lstStyle/>
        <a:p>
          <a:r>
            <a:rPr lang="en-US" sz="1800" b="1" dirty="0" smtClean="0">
              <a:latin typeface="+mj-lt"/>
            </a:rPr>
            <a:t>Establish expectations for student conduct.</a:t>
          </a:r>
          <a:endParaRPr lang="en-US" sz="1800" b="1" dirty="0">
            <a:latin typeface="+mj-lt"/>
          </a:endParaRPr>
        </a:p>
      </dgm:t>
    </dgm:pt>
    <dgm:pt modelId="{1973AF49-2A13-4AD2-B1A1-9AF7E3FC0BAF}" type="parTrans" cxnId="{FDBBFF0C-5DBB-49E4-B31F-C54F9EE520F7}">
      <dgm:prSet/>
      <dgm:spPr/>
      <dgm:t>
        <a:bodyPr/>
        <a:lstStyle/>
        <a:p>
          <a:endParaRPr lang="en-US"/>
        </a:p>
      </dgm:t>
    </dgm:pt>
    <dgm:pt modelId="{E6C99AC8-B66A-419B-92CE-7B8EAE6B34D5}" type="sibTrans" cxnId="{FDBBFF0C-5DBB-49E4-B31F-C54F9EE520F7}">
      <dgm:prSet/>
      <dgm:spPr/>
      <dgm:t>
        <a:bodyPr/>
        <a:lstStyle/>
        <a:p>
          <a:endParaRPr lang="en-US"/>
        </a:p>
      </dgm:t>
    </dgm:pt>
    <dgm:pt modelId="{0641AA23-2F32-40C0-B640-8F798556EE45}">
      <dgm:prSet custT="1"/>
      <dgm:spPr>
        <a:solidFill>
          <a:schemeClr val="accent2"/>
        </a:solidFill>
        <a:ln>
          <a:solidFill>
            <a:schemeClr val="accent2"/>
          </a:solidFill>
        </a:ln>
      </dgm:spPr>
      <dgm:t>
        <a:bodyPr/>
        <a:lstStyle/>
        <a:p>
          <a:r>
            <a:rPr lang="en-US" sz="1800" b="1" dirty="0" smtClean="0">
              <a:latin typeface="+mj-lt"/>
            </a:rPr>
            <a:t>Identify those authorized to administer disciplinary action pursuant to Code.</a:t>
          </a:r>
          <a:endParaRPr lang="en-US" sz="1800" b="1" dirty="0">
            <a:latin typeface="+mj-lt"/>
          </a:endParaRPr>
        </a:p>
      </dgm:t>
    </dgm:pt>
    <dgm:pt modelId="{B7151441-1CAE-488F-A5E9-AF6BEE748137}" type="parTrans" cxnId="{BCF0B6D2-6374-47F8-8017-30C0EF31A746}">
      <dgm:prSet/>
      <dgm:spPr/>
      <dgm:t>
        <a:bodyPr/>
        <a:lstStyle/>
        <a:p>
          <a:endParaRPr lang="en-US"/>
        </a:p>
      </dgm:t>
    </dgm:pt>
    <dgm:pt modelId="{A60F7413-DE54-48B3-86DE-5191CF6FD37F}" type="sibTrans" cxnId="{BCF0B6D2-6374-47F8-8017-30C0EF31A746}">
      <dgm:prSet/>
      <dgm:spPr/>
      <dgm:t>
        <a:bodyPr/>
        <a:lstStyle/>
        <a:p>
          <a:endParaRPr lang="en-US"/>
        </a:p>
      </dgm:t>
    </dgm:pt>
    <dgm:pt modelId="{5512B0EC-828A-40D2-B8FA-EAD71F23824B}">
      <dgm:prSet custT="1"/>
      <dgm:spPr>
        <a:solidFill>
          <a:schemeClr val="accent2"/>
        </a:solidFill>
        <a:ln>
          <a:solidFill>
            <a:schemeClr val="accent2"/>
          </a:solidFill>
        </a:ln>
      </dgm:spPr>
      <dgm:t>
        <a:bodyPr/>
        <a:lstStyle/>
        <a:p>
          <a:r>
            <a:rPr lang="en-US" sz="1800" b="1" dirty="0" smtClean="0">
              <a:latin typeface="+mj-lt"/>
            </a:rPr>
            <a:t>Be tailored specifically to the mission, culture, and practices of the School.</a:t>
          </a:r>
          <a:endParaRPr lang="en-US" sz="1800" b="1" dirty="0">
            <a:latin typeface="+mj-lt"/>
          </a:endParaRPr>
        </a:p>
      </dgm:t>
    </dgm:pt>
    <dgm:pt modelId="{21B2E3CB-ED1B-4E80-AF96-645651F67A13}" type="parTrans" cxnId="{B6C780AF-BCF3-4BE0-ADBB-EC9036006798}">
      <dgm:prSet/>
      <dgm:spPr/>
      <dgm:t>
        <a:bodyPr/>
        <a:lstStyle/>
        <a:p>
          <a:endParaRPr lang="en-US"/>
        </a:p>
      </dgm:t>
    </dgm:pt>
    <dgm:pt modelId="{39797B75-1BC7-4CE7-8162-1C8E9AC3210A}" type="sibTrans" cxnId="{B6C780AF-BCF3-4BE0-ADBB-EC9036006798}">
      <dgm:prSet/>
      <dgm:spPr/>
      <dgm:t>
        <a:bodyPr/>
        <a:lstStyle/>
        <a:p>
          <a:endParaRPr lang="en-US"/>
        </a:p>
      </dgm:t>
    </dgm:pt>
    <dgm:pt modelId="{15F9898B-5DE5-44B8-961F-D6FB85C97207}" type="pres">
      <dgm:prSet presAssocID="{6FE2BD83-5357-406F-BC39-501141C8E011}" presName="linear" presStyleCnt="0">
        <dgm:presLayoutVars>
          <dgm:dir/>
          <dgm:animLvl val="lvl"/>
          <dgm:resizeHandles val="exact"/>
        </dgm:presLayoutVars>
      </dgm:prSet>
      <dgm:spPr/>
      <dgm:t>
        <a:bodyPr/>
        <a:lstStyle/>
        <a:p>
          <a:endParaRPr lang="en-US"/>
        </a:p>
      </dgm:t>
    </dgm:pt>
    <dgm:pt modelId="{412D28C8-88F4-4F42-B960-3255122B3D8C}" type="pres">
      <dgm:prSet presAssocID="{8C3C3BBA-85A6-485E-AF99-4AF5A0F6BDEC}" presName="parentLin" presStyleCnt="0"/>
      <dgm:spPr/>
    </dgm:pt>
    <dgm:pt modelId="{C54B4FFA-E555-4F1C-895B-A30FD17EDE8B}" type="pres">
      <dgm:prSet presAssocID="{8C3C3BBA-85A6-485E-AF99-4AF5A0F6BDEC}" presName="parentLeftMargin" presStyleLbl="node1" presStyleIdx="0" presStyleCnt="5"/>
      <dgm:spPr/>
      <dgm:t>
        <a:bodyPr/>
        <a:lstStyle/>
        <a:p>
          <a:endParaRPr lang="en-US"/>
        </a:p>
      </dgm:t>
    </dgm:pt>
    <dgm:pt modelId="{71169FB9-4418-406B-AE35-1A367CF07A7F}" type="pres">
      <dgm:prSet presAssocID="{8C3C3BBA-85A6-485E-AF99-4AF5A0F6BDEC}" presName="parentText" presStyleLbl="node1" presStyleIdx="0" presStyleCnt="5" custScaleX="103743" custScaleY="238307" custLinFactNeighborX="-24731" custLinFactNeighborY="10586">
        <dgm:presLayoutVars>
          <dgm:chMax val="0"/>
          <dgm:bulletEnabled val="1"/>
        </dgm:presLayoutVars>
      </dgm:prSet>
      <dgm:spPr/>
      <dgm:t>
        <a:bodyPr/>
        <a:lstStyle/>
        <a:p>
          <a:endParaRPr lang="en-US"/>
        </a:p>
      </dgm:t>
    </dgm:pt>
    <dgm:pt modelId="{30CD47BA-35D0-4D1A-BE91-A66B336F122D}" type="pres">
      <dgm:prSet presAssocID="{8C3C3BBA-85A6-485E-AF99-4AF5A0F6BDEC}" presName="negativeSpace" presStyleCnt="0"/>
      <dgm:spPr/>
    </dgm:pt>
    <dgm:pt modelId="{2CEAA817-B28C-4C24-BA0E-EE071978C149}" type="pres">
      <dgm:prSet presAssocID="{8C3C3BBA-85A6-485E-AF99-4AF5A0F6BDEC}" presName="childText" presStyleLbl="conFgAcc1" presStyleIdx="0" presStyleCnt="5">
        <dgm:presLayoutVars>
          <dgm:bulletEnabled val="1"/>
        </dgm:presLayoutVars>
      </dgm:prSet>
      <dgm:spPr>
        <a:ln>
          <a:solidFill>
            <a:schemeClr val="accent2"/>
          </a:solidFill>
        </a:ln>
      </dgm:spPr>
    </dgm:pt>
    <dgm:pt modelId="{DF53CD2B-58C7-47B8-A063-B7449446FABA}" type="pres">
      <dgm:prSet presAssocID="{75387481-193C-4D7B-93A7-6CC2D83B4E28}" presName="spaceBetweenRectangles" presStyleCnt="0"/>
      <dgm:spPr/>
    </dgm:pt>
    <dgm:pt modelId="{940017C5-E58B-4527-B69F-98F986F41FB6}" type="pres">
      <dgm:prSet presAssocID="{F8E73E5E-A3FC-48CE-91EE-791E48B9293E}" presName="parentLin" presStyleCnt="0"/>
      <dgm:spPr/>
    </dgm:pt>
    <dgm:pt modelId="{3E487728-4F66-49CB-88C5-9B08B52C41D9}" type="pres">
      <dgm:prSet presAssocID="{F8E73E5E-A3FC-48CE-91EE-791E48B9293E}" presName="parentLeftMargin" presStyleLbl="node1" presStyleIdx="0" presStyleCnt="5"/>
      <dgm:spPr/>
      <dgm:t>
        <a:bodyPr/>
        <a:lstStyle/>
        <a:p>
          <a:endParaRPr lang="en-US"/>
        </a:p>
      </dgm:t>
    </dgm:pt>
    <dgm:pt modelId="{FDFCD28C-D6FC-4215-9432-BEC59543F0DA}" type="pres">
      <dgm:prSet presAssocID="{F8E73E5E-A3FC-48CE-91EE-791E48B9293E}" presName="parentText" presStyleLbl="node1" presStyleIdx="1" presStyleCnt="5" custScaleY="233040">
        <dgm:presLayoutVars>
          <dgm:chMax val="0"/>
          <dgm:bulletEnabled val="1"/>
        </dgm:presLayoutVars>
      </dgm:prSet>
      <dgm:spPr/>
      <dgm:t>
        <a:bodyPr/>
        <a:lstStyle/>
        <a:p>
          <a:endParaRPr lang="en-US"/>
        </a:p>
      </dgm:t>
    </dgm:pt>
    <dgm:pt modelId="{D5F90922-B2E4-4406-898F-0156159C6CC5}" type="pres">
      <dgm:prSet presAssocID="{F8E73E5E-A3FC-48CE-91EE-791E48B9293E}" presName="negativeSpace" presStyleCnt="0"/>
      <dgm:spPr/>
    </dgm:pt>
    <dgm:pt modelId="{5602748C-15AC-472F-BADB-1884BD20EA34}" type="pres">
      <dgm:prSet presAssocID="{F8E73E5E-A3FC-48CE-91EE-791E48B9293E}" presName="childText" presStyleLbl="conFgAcc1" presStyleIdx="1" presStyleCnt="5">
        <dgm:presLayoutVars>
          <dgm:bulletEnabled val="1"/>
        </dgm:presLayoutVars>
      </dgm:prSet>
      <dgm:spPr>
        <a:ln>
          <a:solidFill>
            <a:schemeClr val="accent2"/>
          </a:solidFill>
        </a:ln>
      </dgm:spPr>
    </dgm:pt>
    <dgm:pt modelId="{CD11A958-01F9-48E3-8BE4-CFB6022C1225}" type="pres">
      <dgm:prSet presAssocID="{BADBB89D-0426-4F4E-B5EA-BB32AF1962B6}" presName="spaceBetweenRectangles" presStyleCnt="0"/>
      <dgm:spPr/>
    </dgm:pt>
    <dgm:pt modelId="{E03795D3-BF7D-4A61-9FD6-E33F7D870BB9}" type="pres">
      <dgm:prSet presAssocID="{C81779FF-31C1-4AD7-B00A-8774DCFAFBAB}" presName="parentLin" presStyleCnt="0"/>
      <dgm:spPr/>
    </dgm:pt>
    <dgm:pt modelId="{1D40DB6B-A099-4FEF-94D0-7A5DCA755D0E}" type="pres">
      <dgm:prSet presAssocID="{C81779FF-31C1-4AD7-B00A-8774DCFAFBAB}" presName="parentLeftMargin" presStyleLbl="node1" presStyleIdx="1" presStyleCnt="5"/>
      <dgm:spPr/>
      <dgm:t>
        <a:bodyPr/>
        <a:lstStyle/>
        <a:p>
          <a:endParaRPr lang="en-US"/>
        </a:p>
      </dgm:t>
    </dgm:pt>
    <dgm:pt modelId="{9C24D3F9-7AC2-4606-80CE-49CC95C1D978}" type="pres">
      <dgm:prSet presAssocID="{C81779FF-31C1-4AD7-B00A-8774DCFAFBAB}" presName="parentText" presStyleLbl="node1" presStyleIdx="2" presStyleCnt="5" custScaleY="138246">
        <dgm:presLayoutVars>
          <dgm:chMax val="0"/>
          <dgm:bulletEnabled val="1"/>
        </dgm:presLayoutVars>
      </dgm:prSet>
      <dgm:spPr/>
      <dgm:t>
        <a:bodyPr/>
        <a:lstStyle/>
        <a:p>
          <a:endParaRPr lang="en-US"/>
        </a:p>
      </dgm:t>
    </dgm:pt>
    <dgm:pt modelId="{274ABE64-B2E4-4D3B-AF1F-8BF5A06AA297}" type="pres">
      <dgm:prSet presAssocID="{C81779FF-31C1-4AD7-B00A-8774DCFAFBAB}" presName="negativeSpace" presStyleCnt="0"/>
      <dgm:spPr/>
    </dgm:pt>
    <dgm:pt modelId="{DFA9CEB4-0FA8-44E6-B32A-CA56B98F1CA4}" type="pres">
      <dgm:prSet presAssocID="{C81779FF-31C1-4AD7-B00A-8774DCFAFBAB}" presName="childText" presStyleLbl="conFgAcc1" presStyleIdx="2" presStyleCnt="5">
        <dgm:presLayoutVars>
          <dgm:bulletEnabled val="1"/>
        </dgm:presLayoutVars>
      </dgm:prSet>
      <dgm:spPr>
        <a:ln>
          <a:solidFill>
            <a:schemeClr val="accent2"/>
          </a:solidFill>
        </a:ln>
      </dgm:spPr>
    </dgm:pt>
    <dgm:pt modelId="{BCD506BB-6F7A-4F05-AFDD-250DE72E69CD}" type="pres">
      <dgm:prSet presAssocID="{E6C99AC8-B66A-419B-92CE-7B8EAE6B34D5}" presName="spaceBetweenRectangles" presStyleCnt="0"/>
      <dgm:spPr/>
    </dgm:pt>
    <dgm:pt modelId="{B35E865C-3B59-439F-B17B-25E0D6DE4E8A}" type="pres">
      <dgm:prSet presAssocID="{0641AA23-2F32-40C0-B640-8F798556EE45}" presName="parentLin" presStyleCnt="0"/>
      <dgm:spPr/>
    </dgm:pt>
    <dgm:pt modelId="{181F76FA-EEC9-4F1C-8391-BCC5FC51C4E1}" type="pres">
      <dgm:prSet presAssocID="{0641AA23-2F32-40C0-B640-8F798556EE45}" presName="parentLeftMargin" presStyleLbl="node1" presStyleIdx="2" presStyleCnt="5"/>
      <dgm:spPr/>
      <dgm:t>
        <a:bodyPr/>
        <a:lstStyle/>
        <a:p>
          <a:endParaRPr lang="en-US"/>
        </a:p>
      </dgm:t>
    </dgm:pt>
    <dgm:pt modelId="{874EABFD-901D-4468-80D6-DF823A1BC54E}" type="pres">
      <dgm:prSet presAssocID="{0641AA23-2F32-40C0-B640-8F798556EE45}" presName="parentText" presStyleLbl="node1" presStyleIdx="3" presStyleCnt="5" custScaleY="176488" custLinFactNeighborX="-3226" custLinFactNeighborY="1861">
        <dgm:presLayoutVars>
          <dgm:chMax val="0"/>
          <dgm:bulletEnabled val="1"/>
        </dgm:presLayoutVars>
      </dgm:prSet>
      <dgm:spPr/>
      <dgm:t>
        <a:bodyPr/>
        <a:lstStyle/>
        <a:p>
          <a:endParaRPr lang="en-US"/>
        </a:p>
      </dgm:t>
    </dgm:pt>
    <dgm:pt modelId="{51FCC1A0-7A92-4AF7-8050-1963CB9A37B9}" type="pres">
      <dgm:prSet presAssocID="{0641AA23-2F32-40C0-B640-8F798556EE45}" presName="negativeSpace" presStyleCnt="0"/>
      <dgm:spPr/>
    </dgm:pt>
    <dgm:pt modelId="{63C0E0D9-441A-44EF-BC74-390BAC4EE0F5}" type="pres">
      <dgm:prSet presAssocID="{0641AA23-2F32-40C0-B640-8F798556EE45}" presName="childText" presStyleLbl="conFgAcc1" presStyleIdx="3" presStyleCnt="5">
        <dgm:presLayoutVars>
          <dgm:bulletEnabled val="1"/>
        </dgm:presLayoutVars>
      </dgm:prSet>
      <dgm:spPr>
        <a:ln>
          <a:solidFill>
            <a:schemeClr val="accent2"/>
          </a:solidFill>
        </a:ln>
      </dgm:spPr>
    </dgm:pt>
    <dgm:pt modelId="{2E05362E-AD7A-4A6B-9E67-7A28CEE97FBF}" type="pres">
      <dgm:prSet presAssocID="{A60F7413-DE54-48B3-86DE-5191CF6FD37F}" presName="spaceBetweenRectangles" presStyleCnt="0"/>
      <dgm:spPr/>
    </dgm:pt>
    <dgm:pt modelId="{6EC3B0A4-64F0-4F0B-BEB3-2E551E15EC7B}" type="pres">
      <dgm:prSet presAssocID="{5512B0EC-828A-40D2-B8FA-EAD71F23824B}" presName="parentLin" presStyleCnt="0"/>
      <dgm:spPr/>
    </dgm:pt>
    <dgm:pt modelId="{0626FAB5-2C55-459C-8F4E-0225BB1B409F}" type="pres">
      <dgm:prSet presAssocID="{5512B0EC-828A-40D2-B8FA-EAD71F23824B}" presName="parentLeftMargin" presStyleLbl="node1" presStyleIdx="3" presStyleCnt="5"/>
      <dgm:spPr/>
      <dgm:t>
        <a:bodyPr/>
        <a:lstStyle/>
        <a:p>
          <a:endParaRPr lang="en-US"/>
        </a:p>
      </dgm:t>
    </dgm:pt>
    <dgm:pt modelId="{E3A69C02-A4F7-4680-A318-54E734B1079D}" type="pres">
      <dgm:prSet presAssocID="{5512B0EC-828A-40D2-B8FA-EAD71F23824B}" presName="parentText" presStyleLbl="node1" presStyleIdx="4" presStyleCnt="5" custScaleY="211101">
        <dgm:presLayoutVars>
          <dgm:chMax val="0"/>
          <dgm:bulletEnabled val="1"/>
        </dgm:presLayoutVars>
      </dgm:prSet>
      <dgm:spPr/>
      <dgm:t>
        <a:bodyPr/>
        <a:lstStyle/>
        <a:p>
          <a:endParaRPr lang="en-US"/>
        </a:p>
      </dgm:t>
    </dgm:pt>
    <dgm:pt modelId="{FDFBD7A8-54DA-4500-AB12-AC947972B8CE}" type="pres">
      <dgm:prSet presAssocID="{5512B0EC-828A-40D2-B8FA-EAD71F23824B}" presName="negativeSpace" presStyleCnt="0"/>
      <dgm:spPr/>
    </dgm:pt>
    <dgm:pt modelId="{053FCF23-E80E-4652-AC3E-85B7F0AC0F80}" type="pres">
      <dgm:prSet presAssocID="{5512B0EC-828A-40D2-B8FA-EAD71F23824B}" presName="childText" presStyleLbl="conFgAcc1" presStyleIdx="4" presStyleCnt="5">
        <dgm:presLayoutVars>
          <dgm:bulletEnabled val="1"/>
        </dgm:presLayoutVars>
      </dgm:prSet>
      <dgm:spPr>
        <a:ln>
          <a:solidFill>
            <a:schemeClr val="accent2"/>
          </a:solidFill>
        </a:ln>
      </dgm:spPr>
    </dgm:pt>
  </dgm:ptLst>
  <dgm:cxnLst>
    <dgm:cxn modelId="{71022C67-9197-4968-9E0C-AB589EE05C38}" type="presOf" srcId="{C81779FF-31C1-4AD7-B00A-8774DCFAFBAB}" destId="{1D40DB6B-A099-4FEF-94D0-7A5DCA755D0E}" srcOrd="0" destOrd="0" presId="urn:microsoft.com/office/officeart/2005/8/layout/list1"/>
    <dgm:cxn modelId="{04191AFF-D83E-483A-BBB9-752B0C094C27}" type="presOf" srcId="{5512B0EC-828A-40D2-B8FA-EAD71F23824B}" destId="{E3A69C02-A4F7-4680-A318-54E734B1079D}" srcOrd="1" destOrd="0" presId="urn:microsoft.com/office/officeart/2005/8/layout/list1"/>
    <dgm:cxn modelId="{B6C780AF-BCF3-4BE0-ADBB-EC9036006798}" srcId="{6FE2BD83-5357-406F-BC39-501141C8E011}" destId="{5512B0EC-828A-40D2-B8FA-EAD71F23824B}" srcOrd="4" destOrd="0" parTransId="{21B2E3CB-ED1B-4E80-AF96-645651F67A13}" sibTransId="{39797B75-1BC7-4CE7-8162-1C8E9AC3210A}"/>
    <dgm:cxn modelId="{FDBBFF0C-5DBB-49E4-B31F-C54F9EE520F7}" srcId="{6FE2BD83-5357-406F-BC39-501141C8E011}" destId="{C81779FF-31C1-4AD7-B00A-8774DCFAFBAB}" srcOrd="2" destOrd="0" parTransId="{1973AF49-2A13-4AD2-B1A1-9AF7E3FC0BAF}" sibTransId="{E6C99AC8-B66A-419B-92CE-7B8EAE6B34D5}"/>
    <dgm:cxn modelId="{6D3D2BC1-8B6D-4A95-B7BB-FC0C46284C7F}" srcId="{6FE2BD83-5357-406F-BC39-501141C8E011}" destId="{8C3C3BBA-85A6-485E-AF99-4AF5A0F6BDEC}" srcOrd="0" destOrd="0" parTransId="{5090B2E0-AEFF-478A-82BC-D86BDA2CD485}" sibTransId="{75387481-193C-4D7B-93A7-6CC2D83B4E28}"/>
    <dgm:cxn modelId="{73B5D479-284A-4601-8251-9102AAFE15E4}" type="presOf" srcId="{F8E73E5E-A3FC-48CE-91EE-791E48B9293E}" destId="{3E487728-4F66-49CB-88C5-9B08B52C41D9}" srcOrd="0" destOrd="0" presId="urn:microsoft.com/office/officeart/2005/8/layout/list1"/>
    <dgm:cxn modelId="{17DB7523-2F69-4BAB-8260-C54300362A87}" type="presOf" srcId="{5512B0EC-828A-40D2-B8FA-EAD71F23824B}" destId="{0626FAB5-2C55-459C-8F4E-0225BB1B409F}" srcOrd="0" destOrd="0" presId="urn:microsoft.com/office/officeart/2005/8/layout/list1"/>
    <dgm:cxn modelId="{B1A0353E-BD62-4B14-B34F-7655D66EBE9C}" type="presOf" srcId="{6FE2BD83-5357-406F-BC39-501141C8E011}" destId="{15F9898B-5DE5-44B8-961F-D6FB85C97207}" srcOrd="0" destOrd="0" presId="urn:microsoft.com/office/officeart/2005/8/layout/list1"/>
    <dgm:cxn modelId="{E0B9294B-332F-4302-929F-398ACEF89968}" type="presOf" srcId="{8C3C3BBA-85A6-485E-AF99-4AF5A0F6BDEC}" destId="{C54B4FFA-E555-4F1C-895B-A30FD17EDE8B}" srcOrd="0" destOrd="0" presId="urn:microsoft.com/office/officeart/2005/8/layout/list1"/>
    <dgm:cxn modelId="{CE89A9B8-2080-40E5-A630-66F94C80025C}" srcId="{6FE2BD83-5357-406F-BC39-501141C8E011}" destId="{F8E73E5E-A3FC-48CE-91EE-791E48B9293E}" srcOrd="1" destOrd="0" parTransId="{0EBB63E1-FF1D-4606-A0FB-D410C7F8C147}" sibTransId="{BADBB89D-0426-4F4E-B5EA-BB32AF1962B6}"/>
    <dgm:cxn modelId="{9052E60A-ABFF-4339-B846-701C7F1D7F51}" type="presOf" srcId="{8C3C3BBA-85A6-485E-AF99-4AF5A0F6BDEC}" destId="{71169FB9-4418-406B-AE35-1A367CF07A7F}" srcOrd="1" destOrd="0" presId="urn:microsoft.com/office/officeart/2005/8/layout/list1"/>
    <dgm:cxn modelId="{9C6CEDE9-A7A2-4852-9F8C-FA88E5C5CD26}" type="presOf" srcId="{F8E73E5E-A3FC-48CE-91EE-791E48B9293E}" destId="{FDFCD28C-D6FC-4215-9432-BEC59543F0DA}" srcOrd="1" destOrd="0" presId="urn:microsoft.com/office/officeart/2005/8/layout/list1"/>
    <dgm:cxn modelId="{BCF0B6D2-6374-47F8-8017-30C0EF31A746}" srcId="{6FE2BD83-5357-406F-BC39-501141C8E011}" destId="{0641AA23-2F32-40C0-B640-8F798556EE45}" srcOrd="3" destOrd="0" parTransId="{B7151441-1CAE-488F-A5E9-AF6BEE748137}" sibTransId="{A60F7413-DE54-48B3-86DE-5191CF6FD37F}"/>
    <dgm:cxn modelId="{28D6483B-A391-470E-9DB3-9222EF76EE55}" type="presOf" srcId="{0641AA23-2F32-40C0-B640-8F798556EE45}" destId="{181F76FA-EEC9-4F1C-8391-BCC5FC51C4E1}" srcOrd="0" destOrd="0" presId="urn:microsoft.com/office/officeart/2005/8/layout/list1"/>
    <dgm:cxn modelId="{F9F28247-0899-4C70-B7A6-6953CCC175F5}" type="presOf" srcId="{0641AA23-2F32-40C0-B640-8F798556EE45}" destId="{874EABFD-901D-4468-80D6-DF823A1BC54E}" srcOrd="1" destOrd="0" presId="urn:microsoft.com/office/officeart/2005/8/layout/list1"/>
    <dgm:cxn modelId="{376EBCDD-58CB-4001-B20F-AD2B45660BB6}" type="presOf" srcId="{C81779FF-31C1-4AD7-B00A-8774DCFAFBAB}" destId="{9C24D3F9-7AC2-4606-80CE-49CC95C1D978}" srcOrd="1" destOrd="0" presId="urn:microsoft.com/office/officeart/2005/8/layout/list1"/>
    <dgm:cxn modelId="{5F214002-E8CA-4A3B-9136-EBC0EECD8BB2}" type="presParOf" srcId="{15F9898B-5DE5-44B8-961F-D6FB85C97207}" destId="{412D28C8-88F4-4F42-B960-3255122B3D8C}" srcOrd="0" destOrd="0" presId="urn:microsoft.com/office/officeart/2005/8/layout/list1"/>
    <dgm:cxn modelId="{4AF58886-5FC9-4852-94DB-598C25FFD18B}" type="presParOf" srcId="{412D28C8-88F4-4F42-B960-3255122B3D8C}" destId="{C54B4FFA-E555-4F1C-895B-A30FD17EDE8B}" srcOrd="0" destOrd="0" presId="urn:microsoft.com/office/officeart/2005/8/layout/list1"/>
    <dgm:cxn modelId="{6EB1777D-E00F-42FF-99BC-0646A6996950}" type="presParOf" srcId="{412D28C8-88F4-4F42-B960-3255122B3D8C}" destId="{71169FB9-4418-406B-AE35-1A367CF07A7F}" srcOrd="1" destOrd="0" presId="urn:microsoft.com/office/officeart/2005/8/layout/list1"/>
    <dgm:cxn modelId="{CD4CB6E9-7923-494D-A640-A0F73B332C28}" type="presParOf" srcId="{15F9898B-5DE5-44B8-961F-D6FB85C97207}" destId="{30CD47BA-35D0-4D1A-BE91-A66B336F122D}" srcOrd="1" destOrd="0" presId="urn:microsoft.com/office/officeart/2005/8/layout/list1"/>
    <dgm:cxn modelId="{D6697A71-9825-4D2B-8925-46000A4DA8C9}" type="presParOf" srcId="{15F9898B-5DE5-44B8-961F-D6FB85C97207}" destId="{2CEAA817-B28C-4C24-BA0E-EE071978C149}" srcOrd="2" destOrd="0" presId="urn:microsoft.com/office/officeart/2005/8/layout/list1"/>
    <dgm:cxn modelId="{23C39925-1927-4597-8E93-C2764CF39860}" type="presParOf" srcId="{15F9898B-5DE5-44B8-961F-D6FB85C97207}" destId="{DF53CD2B-58C7-47B8-A063-B7449446FABA}" srcOrd="3" destOrd="0" presId="urn:microsoft.com/office/officeart/2005/8/layout/list1"/>
    <dgm:cxn modelId="{B7C76F23-4F7B-4DA8-875D-60F45E1EE8F8}" type="presParOf" srcId="{15F9898B-5DE5-44B8-961F-D6FB85C97207}" destId="{940017C5-E58B-4527-B69F-98F986F41FB6}" srcOrd="4" destOrd="0" presId="urn:microsoft.com/office/officeart/2005/8/layout/list1"/>
    <dgm:cxn modelId="{D57862DE-35CC-4B36-8E4B-533C2F54F29A}" type="presParOf" srcId="{940017C5-E58B-4527-B69F-98F986F41FB6}" destId="{3E487728-4F66-49CB-88C5-9B08B52C41D9}" srcOrd="0" destOrd="0" presId="urn:microsoft.com/office/officeart/2005/8/layout/list1"/>
    <dgm:cxn modelId="{0EFE10A6-8496-4E12-A92D-987016A44584}" type="presParOf" srcId="{940017C5-E58B-4527-B69F-98F986F41FB6}" destId="{FDFCD28C-D6FC-4215-9432-BEC59543F0DA}" srcOrd="1" destOrd="0" presId="urn:microsoft.com/office/officeart/2005/8/layout/list1"/>
    <dgm:cxn modelId="{D8891C4D-E21A-4943-A2A8-8228578C9617}" type="presParOf" srcId="{15F9898B-5DE5-44B8-961F-D6FB85C97207}" destId="{D5F90922-B2E4-4406-898F-0156159C6CC5}" srcOrd="5" destOrd="0" presId="urn:microsoft.com/office/officeart/2005/8/layout/list1"/>
    <dgm:cxn modelId="{68CC1D22-4346-4CC7-8861-8CC229CEFFC7}" type="presParOf" srcId="{15F9898B-5DE5-44B8-961F-D6FB85C97207}" destId="{5602748C-15AC-472F-BADB-1884BD20EA34}" srcOrd="6" destOrd="0" presId="urn:microsoft.com/office/officeart/2005/8/layout/list1"/>
    <dgm:cxn modelId="{C4A6EA80-D3E5-4F67-8FB2-C252F5033C59}" type="presParOf" srcId="{15F9898B-5DE5-44B8-961F-D6FB85C97207}" destId="{CD11A958-01F9-48E3-8BE4-CFB6022C1225}" srcOrd="7" destOrd="0" presId="urn:microsoft.com/office/officeart/2005/8/layout/list1"/>
    <dgm:cxn modelId="{DE452F0C-C408-4EE5-B309-E81813DC9C26}" type="presParOf" srcId="{15F9898B-5DE5-44B8-961F-D6FB85C97207}" destId="{E03795D3-BF7D-4A61-9FD6-E33F7D870BB9}" srcOrd="8" destOrd="0" presId="urn:microsoft.com/office/officeart/2005/8/layout/list1"/>
    <dgm:cxn modelId="{10AD1152-5DD2-4320-A092-F857337E47C4}" type="presParOf" srcId="{E03795D3-BF7D-4A61-9FD6-E33F7D870BB9}" destId="{1D40DB6B-A099-4FEF-94D0-7A5DCA755D0E}" srcOrd="0" destOrd="0" presId="urn:microsoft.com/office/officeart/2005/8/layout/list1"/>
    <dgm:cxn modelId="{3591EF94-011B-4D14-AB20-74DC0E9E11AA}" type="presParOf" srcId="{E03795D3-BF7D-4A61-9FD6-E33F7D870BB9}" destId="{9C24D3F9-7AC2-4606-80CE-49CC95C1D978}" srcOrd="1" destOrd="0" presId="urn:microsoft.com/office/officeart/2005/8/layout/list1"/>
    <dgm:cxn modelId="{ED7F0CA2-2D08-41FF-AE91-802AD2F488FB}" type="presParOf" srcId="{15F9898B-5DE5-44B8-961F-D6FB85C97207}" destId="{274ABE64-B2E4-4D3B-AF1F-8BF5A06AA297}" srcOrd="9" destOrd="0" presId="urn:microsoft.com/office/officeart/2005/8/layout/list1"/>
    <dgm:cxn modelId="{0D82FB32-1D99-4A02-97AA-68C9429D3A0E}" type="presParOf" srcId="{15F9898B-5DE5-44B8-961F-D6FB85C97207}" destId="{DFA9CEB4-0FA8-44E6-B32A-CA56B98F1CA4}" srcOrd="10" destOrd="0" presId="urn:microsoft.com/office/officeart/2005/8/layout/list1"/>
    <dgm:cxn modelId="{52DAEEF3-531E-429C-8214-FDB0689CD325}" type="presParOf" srcId="{15F9898B-5DE5-44B8-961F-D6FB85C97207}" destId="{BCD506BB-6F7A-4F05-AFDD-250DE72E69CD}" srcOrd="11" destOrd="0" presId="urn:microsoft.com/office/officeart/2005/8/layout/list1"/>
    <dgm:cxn modelId="{A28B044B-8725-4ABD-B39B-D24E12D9C3B3}" type="presParOf" srcId="{15F9898B-5DE5-44B8-961F-D6FB85C97207}" destId="{B35E865C-3B59-439F-B17B-25E0D6DE4E8A}" srcOrd="12" destOrd="0" presId="urn:microsoft.com/office/officeart/2005/8/layout/list1"/>
    <dgm:cxn modelId="{138DC3E9-3052-473D-8CE3-8D136B1DA2A6}" type="presParOf" srcId="{B35E865C-3B59-439F-B17B-25E0D6DE4E8A}" destId="{181F76FA-EEC9-4F1C-8391-BCC5FC51C4E1}" srcOrd="0" destOrd="0" presId="urn:microsoft.com/office/officeart/2005/8/layout/list1"/>
    <dgm:cxn modelId="{77778B62-8A83-4826-B38D-04306AE2D48C}" type="presParOf" srcId="{B35E865C-3B59-439F-B17B-25E0D6DE4E8A}" destId="{874EABFD-901D-4468-80D6-DF823A1BC54E}" srcOrd="1" destOrd="0" presId="urn:microsoft.com/office/officeart/2005/8/layout/list1"/>
    <dgm:cxn modelId="{521970B8-96AD-4342-B81B-2F69FCFF3F4B}" type="presParOf" srcId="{15F9898B-5DE5-44B8-961F-D6FB85C97207}" destId="{51FCC1A0-7A92-4AF7-8050-1963CB9A37B9}" srcOrd="13" destOrd="0" presId="urn:microsoft.com/office/officeart/2005/8/layout/list1"/>
    <dgm:cxn modelId="{B3EE64B0-EC8B-4772-9300-D8B15586EFFD}" type="presParOf" srcId="{15F9898B-5DE5-44B8-961F-D6FB85C97207}" destId="{63C0E0D9-441A-44EF-BC74-390BAC4EE0F5}" srcOrd="14" destOrd="0" presId="urn:microsoft.com/office/officeart/2005/8/layout/list1"/>
    <dgm:cxn modelId="{797214F4-2118-484B-8A6B-542144F068AE}" type="presParOf" srcId="{15F9898B-5DE5-44B8-961F-D6FB85C97207}" destId="{2E05362E-AD7A-4A6B-9E67-7A28CEE97FBF}" srcOrd="15" destOrd="0" presId="urn:microsoft.com/office/officeart/2005/8/layout/list1"/>
    <dgm:cxn modelId="{98FD0A62-7195-49E6-AE28-6E7BC229F44C}" type="presParOf" srcId="{15F9898B-5DE5-44B8-961F-D6FB85C97207}" destId="{6EC3B0A4-64F0-4F0B-BEB3-2E551E15EC7B}" srcOrd="16" destOrd="0" presId="urn:microsoft.com/office/officeart/2005/8/layout/list1"/>
    <dgm:cxn modelId="{70EB2896-001E-4154-8C46-08DEBCF65456}" type="presParOf" srcId="{6EC3B0A4-64F0-4F0B-BEB3-2E551E15EC7B}" destId="{0626FAB5-2C55-459C-8F4E-0225BB1B409F}" srcOrd="0" destOrd="0" presId="urn:microsoft.com/office/officeart/2005/8/layout/list1"/>
    <dgm:cxn modelId="{06992029-171C-44C6-B748-B9468912996B}" type="presParOf" srcId="{6EC3B0A4-64F0-4F0B-BEB3-2E551E15EC7B}" destId="{E3A69C02-A4F7-4680-A318-54E734B1079D}" srcOrd="1" destOrd="0" presId="urn:microsoft.com/office/officeart/2005/8/layout/list1"/>
    <dgm:cxn modelId="{FAC0B0FD-0441-4E3B-A77A-45F43357F4F4}" type="presParOf" srcId="{15F9898B-5DE5-44B8-961F-D6FB85C97207}" destId="{FDFBD7A8-54DA-4500-AB12-AC947972B8CE}" srcOrd="17" destOrd="0" presId="urn:microsoft.com/office/officeart/2005/8/layout/list1"/>
    <dgm:cxn modelId="{ADBDA815-74BF-4185-8360-03F5A2964312}" type="presParOf" srcId="{15F9898B-5DE5-44B8-961F-D6FB85C97207}" destId="{053FCF23-E80E-4652-AC3E-85B7F0AC0F8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017AA-C2EF-437F-9DEB-6DC7878F269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9C706EB-99E8-4D47-AB47-FAEFDD192604}">
      <dgm:prSet phldrT="[Text]"/>
      <dgm:spPr/>
      <dgm:t>
        <a:bodyPr/>
        <a:lstStyle/>
        <a:p>
          <a:r>
            <a:rPr lang="en-US" b="1" dirty="0" smtClean="0">
              <a:latin typeface="Franklin Gothic Book" pitchFamily="34" charset="0"/>
            </a:rPr>
            <a:t>Yes</a:t>
          </a:r>
          <a:endParaRPr lang="en-US" b="1" dirty="0">
            <a:latin typeface="Franklin Gothic Book" pitchFamily="34" charset="0"/>
          </a:endParaRPr>
        </a:p>
      </dgm:t>
    </dgm:pt>
    <dgm:pt modelId="{4022106B-FDF6-4F28-A671-9BE7E1416668}" type="parTrans" cxnId="{C3DDC993-05E3-4280-B9E9-89D2AC21E213}">
      <dgm:prSet/>
      <dgm:spPr/>
      <dgm:t>
        <a:bodyPr/>
        <a:lstStyle/>
        <a:p>
          <a:endParaRPr lang="en-US"/>
        </a:p>
      </dgm:t>
    </dgm:pt>
    <dgm:pt modelId="{4AEADDA7-C83C-49C9-B87A-43D33F51B62B}" type="sibTrans" cxnId="{C3DDC993-05E3-4280-B9E9-89D2AC21E213}">
      <dgm:prSet/>
      <dgm:spPr/>
      <dgm:t>
        <a:bodyPr/>
        <a:lstStyle/>
        <a:p>
          <a:endParaRPr lang="en-US"/>
        </a:p>
      </dgm:t>
    </dgm:pt>
    <dgm:pt modelId="{332961CB-D535-4370-84A7-381DA1455BB7}">
      <dgm:prSet phldrT="[Text]"/>
      <dgm:spPr/>
      <dgm:t>
        <a:bodyPr/>
        <a:lstStyle/>
        <a:p>
          <a:r>
            <a:rPr lang="en-US" dirty="0" smtClean="0">
              <a:latin typeface="Franklin Gothic Book" pitchFamily="34" charset="0"/>
            </a:rPr>
            <a:t>Drug testing</a:t>
          </a:r>
          <a:endParaRPr lang="en-US" dirty="0">
            <a:latin typeface="Franklin Gothic Book" pitchFamily="34" charset="0"/>
          </a:endParaRPr>
        </a:p>
      </dgm:t>
    </dgm:pt>
    <dgm:pt modelId="{06760177-A580-4122-AA19-90FE7C3F0A6C}" type="parTrans" cxnId="{97656D56-7DBE-414E-8770-B28102A9F424}">
      <dgm:prSet/>
      <dgm:spPr/>
      <dgm:t>
        <a:bodyPr/>
        <a:lstStyle/>
        <a:p>
          <a:endParaRPr lang="en-US"/>
        </a:p>
      </dgm:t>
    </dgm:pt>
    <dgm:pt modelId="{4E0DD879-6959-4432-B841-A2E8FF057AE2}" type="sibTrans" cxnId="{97656D56-7DBE-414E-8770-B28102A9F424}">
      <dgm:prSet/>
      <dgm:spPr/>
      <dgm:t>
        <a:bodyPr/>
        <a:lstStyle/>
        <a:p>
          <a:endParaRPr lang="en-US"/>
        </a:p>
      </dgm:t>
    </dgm:pt>
    <dgm:pt modelId="{7EC5EA6F-71D1-487B-8777-9EE06A465220}">
      <dgm:prSet phldrT="[Text]"/>
      <dgm:spPr/>
      <dgm:t>
        <a:bodyPr/>
        <a:lstStyle/>
        <a:p>
          <a:r>
            <a:rPr lang="en-US" b="1" dirty="0" smtClean="0">
              <a:latin typeface="Franklin Gothic Book" pitchFamily="34" charset="0"/>
            </a:rPr>
            <a:t>No</a:t>
          </a:r>
          <a:endParaRPr lang="en-US" b="1" dirty="0">
            <a:latin typeface="Franklin Gothic Book" pitchFamily="34" charset="0"/>
          </a:endParaRPr>
        </a:p>
      </dgm:t>
    </dgm:pt>
    <dgm:pt modelId="{2CDA8B19-A76B-4621-957B-EEA16CBEC8DF}" type="parTrans" cxnId="{97CF3C5E-AD60-4952-9726-57DF5049A3C9}">
      <dgm:prSet/>
      <dgm:spPr/>
      <dgm:t>
        <a:bodyPr/>
        <a:lstStyle/>
        <a:p>
          <a:endParaRPr lang="en-US"/>
        </a:p>
      </dgm:t>
    </dgm:pt>
    <dgm:pt modelId="{7757057F-AA3F-4889-A54C-6A3E560AD704}" type="sibTrans" cxnId="{97CF3C5E-AD60-4952-9726-57DF5049A3C9}">
      <dgm:prSet/>
      <dgm:spPr/>
      <dgm:t>
        <a:bodyPr/>
        <a:lstStyle/>
        <a:p>
          <a:endParaRPr lang="en-US"/>
        </a:p>
      </dgm:t>
    </dgm:pt>
    <dgm:pt modelId="{991E3B4F-237A-45A0-BB7E-8FB1AB421F65}">
      <dgm:prSet phldrT="[Text]"/>
      <dgm:spPr/>
      <dgm:t>
        <a:bodyPr/>
        <a:lstStyle/>
        <a:p>
          <a:r>
            <a:rPr lang="en-US" dirty="0" smtClean="0">
              <a:latin typeface="Franklin Gothic Book" pitchFamily="34" charset="0"/>
            </a:rPr>
            <a:t>Lockers</a:t>
          </a:r>
          <a:endParaRPr lang="en-US" dirty="0">
            <a:latin typeface="Franklin Gothic Book" pitchFamily="34" charset="0"/>
          </a:endParaRPr>
        </a:p>
      </dgm:t>
    </dgm:pt>
    <dgm:pt modelId="{ECD4960E-41EC-4999-B6A5-661A5EADA1A0}" type="parTrans" cxnId="{B5F492BA-20BB-443F-9E55-A9DAF30B7832}">
      <dgm:prSet/>
      <dgm:spPr/>
      <dgm:t>
        <a:bodyPr/>
        <a:lstStyle/>
        <a:p>
          <a:endParaRPr lang="en-US"/>
        </a:p>
      </dgm:t>
    </dgm:pt>
    <dgm:pt modelId="{DE8F80C8-321B-4BF4-A58F-DAD5A7DE62C5}" type="sibTrans" cxnId="{B5F492BA-20BB-443F-9E55-A9DAF30B7832}">
      <dgm:prSet/>
      <dgm:spPr/>
      <dgm:t>
        <a:bodyPr/>
        <a:lstStyle/>
        <a:p>
          <a:endParaRPr lang="en-US"/>
        </a:p>
      </dgm:t>
    </dgm:pt>
    <dgm:pt modelId="{52DDC464-B046-4FE4-938F-BD54CF5E4C25}">
      <dgm:prSet phldrT="[Text]"/>
      <dgm:spPr/>
      <dgm:t>
        <a:bodyPr/>
        <a:lstStyle/>
        <a:p>
          <a:r>
            <a:rPr lang="en-US" dirty="0" smtClean="0">
              <a:latin typeface="Franklin Gothic Book" pitchFamily="34" charset="0"/>
            </a:rPr>
            <a:t>Student’s Car</a:t>
          </a:r>
          <a:endParaRPr lang="en-US" dirty="0">
            <a:latin typeface="Franklin Gothic Book" pitchFamily="34" charset="0"/>
          </a:endParaRPr>
        </a:p>
      </dgm:t>
    </dgm:pt>
    <dgm:pt modelId="{B583A066-7A77-4617-8504-B9DB9BA95732}" type="parTrans" cxnId="{745D11BF-53D9-411C-8830-B1248BBA5569}">
      <dgm:prSet/>
      <dgm:spPr/>
      <dgm:t>
        <a:bodyPr/>
        <a:lstStyle/>
        <a:p>
          <a:endParaRPr lang="en-US"/>
        </a:p>
      </dgm:t>
    </dgm:pt>
    <dgm:pt modelId="{E8CA8306-7B76-4C0D-8B41-0A6F69EB46AC}" type="sibTrans" cxnId="{745D11BF-53D9-411C-8830-B1248BBA5569}">
      <dgm:prSet/>
      <dgm:spPr/>
      <dgm:t>
        <a:bodyPr/>
        <a:lstStyle/>
        <a:p>
          <a:endParaRPr lang="en-US"/>
        </a:p>
      </dgm:t>
    </dgm:pt>
    <dgm:pt modelId="{973ADB9C-ED84-4285-8AF8-0E21BDB9858D}">
      <dgm:prSet phldrT="[Text]"/>
      <dgm:spPr/>
      <dgm:t>
        <a:bodyPr/>
        <a:lstStyle/>
        <a:p>
          <a:endParaRPr lang="en-US" dirty="0"/>
        </a:p>
      </dgm:t>
    </dgm:pt>
    <dgm:pt modelId="{85593892-064F-49CE-914E-0DF7F8741732}" type="parTrans" cxnId="{4EC5086E-2FAE-4AA1-B84F-9442198AC1E6}">
      <dgm:prSet/>
      <dgm:spPr/>
      <dgm:t>
        <a:bodyPr/>
        <a:lstStyle/>
        <a:p>
          <a:endParaRPr lang="en-US"/>
        </a:p>
      </dgm:t>
    </dgm:pt>
    <dgm:pt modelId="{C35E2D9E-94B0-4DBF-B2D1-508C4BF6DF6F}" type="sibTrans" cxnId="{4EC5086E-2FAE-4AA1-B84F-9442198AC1E6}">
      <dgm:prSet/>
      <dgm:spPr/>
      <dgm:t>
        <a:bodyPr/>
        <a:lstStyle/>
        <a:p>
          <a:endParaRPr lang="en-US"/>
        </a:p>
      </dgm:t>
    </dgm:pt>
    <dgm:pt modelId="{8DBFA155-AA4A-4106-891A-CF7840E95289}">
      <dgm:prSet phldrT="[Text]"/>
      <dgm:spPr/>
      <dgm:t>
        <a:bodyPr/>
        <a:lstStyle/>
        <a:p>
          <a:r>
            <a:rPr lang="en-US" dirty="0" smtClean="0">
              <a:latin typeface="Franklin Gothic Book" pitchFamily="34" charset="0"/>
            </a:rPr>
            <a:t>Personal computer</a:t>
          </a:r>
          <a:endParaRPr lang="en-US" dirty="0">
            <a:latin typeface="Franklin Gothic Book" pitchFamily="34" charset="0"/>
          </a:endParaRPr>
        </a:p>
      </dgm:t>
    </dgm:pt>
    <dgm:pt modelId="{677416F3-C316-4E76-9C23-D3B7DD8D89C7}" type="parTrans" cxnId="{AFD1DADC-B8EE-40D5-B359-A6649316A06A}">
      <dgm:prSet/>
      <dgm:spPr/>
      <dgm:t>
        <a:bodyPr/>
        <a:lstStyle/>
        <a:p>
          <a:endParaRPr lang="en-US"/>
        </a:p>
      </dgm:t>
    </dgm:pt>
    <dgm:pt modelId="{683FEC2B-8E5C-427F-9B7E-B91E27115CB7}" type="sibTrans" cxnId="{AFD1DADC-B8EE-40D5-B359-A6649316A06A}">
      <dgm:prSet/>
      <dgm:spPr/>
      <dgm:t>
        <a:bodyPr/>
        <a:lstStyle/>
        <a:p>
          <a:endParaRPr lang="en-US"/>
        </a:p>
      </dgm:t>
    </dgm:pt>
    <dgm:pt modelId="{D24B98CB-9C50-4561-8534-89CFA134A576}">
      <dgm:prSet phldrT="[Text]"/>
      <dgm:spPr/>
      <dgm:t>
        <a:bodyPr/>
        <a:lstStyle/>
        <a:p>
          <a:r>
            <a:rPr lang="en-US" dirty="0" smtClean="0">
              <a:latin typeface="Franklin Gothic Book" pitchFamily="34" charset="0"/>
            </a:rPr>
            <a:t>Cell phone</a:t>
          </a:r>
          <a:endParaRPr lang="en-US" dirty="0">
            <a:latin typeface="Franklin Gothic Book" pitchFamily="34" charset="0"/>
          </a:endParaRPr>
        </a:p>
      </dgm:t>
    </dgm:pt>
    <dgm:pt modelId="{CA85D21A-B906-49E3-965F-8676B01C0FEB}" type="parTrans" cxnId="{849456D7-9E2D-47BD-A2DD-9AB10DADAB51}">
      <dgm:prSet/>
      <dgm:spPr/>
      <dgm:t>
        <a:bodyPr/>
        <a:lstStyle/>
        <a:p>
          <a:endParaRPr lang="en-US"/>
        </a:p>
      </dgm:t>
    </dgm:pt>
    <dgm:pt modelId="{90662D7C-7DFA-472D-9D55-12029326C2BA}" type="sibTrans" cxnId="{849456D7-9E2D-47BD-A2DD-9AB10DADAB51}">
      <dgm:prSet/>
      <dgm:spPr/>
      <dgm:t>
        <a:bodyPr/>
        <a:lstStyle/>
        <a:p>
          <a:endParaRPr lang="en-US"/>
        </a:p>
      </dgm:t>
    </dgm:pt>
    <dgm:pt modelId="{CF52D1AA-6167-478B-96CB-6F69AA7592AB}">
      <dgm:prSet phldrT="[Text]"/>
      <dgm:spPr/>
      <dgm:t>
        <a:bodyPr/>
        <a:lstStyle/>
        <a:p>
          <a:r>
            <a:rPr lang="en-US" dirty="0" smtClean="0">
              <a:latin typeface="Franklin Gothic Book" pitchFamily="34" charset="0"/>
            </a:rPr>
            <a:t>Desks</a:t>
          </a:r>
          <a:endParaRPr lang="en-US" dirty="0">
            <a:latin typeface="Franklin Gothic Book" pitchFamily="34" charset="0"/>
          </a:endParaRPr>
        </a:p>
      </dgm:t>
    </dgm:pt>
    <dgm:pt modelId="{E3EB93A1-2761-46D5-8024-D9BBF6198E1D}" type="parTrans" cxnId="{09BEA7CE-EE4F-41C8-A3B6-01FC4C102D52}">
      <dgm:prSet/>
      <dgm:spPr/>
      <dgm:t>
        <a:bodyPr/>
        <a:lstStyle/>
        <a:p>
          <a:endParaRPr lang="en-US"/>
        </a:p>
      </dgm:t>
    </dgm:pt>
    <dgm:pt modelId="{19664079-4B2F-46A8-83E6-48E07E311F19}" type="sibTrans" cxnId="{09BEA7CE-EE4F-41C8-A3B6-01FC4C102D52}">
      <dgm:prSet/>
      <dgm:spPr/>
      <dgm:t>
        <a:bodyPr/>
        <a:lstStyle/>
        <a:p>
          <a:endParaRPr lang="en-US"/>
        </a:p>
      </dgm:t>
    </dgm:pt>
    <dgm:pt modelId="{331B9E0B-BB24-4ED3-B2E7-3E002BD09FC7}">
      <dgm:prSet phldrT="[Text]"/>
      <dgm:spPr/>
      <dgm:t>
        <a:bodyPr/>
        <a:lstStyle/>
        <a:p>
          <a:r>
            <a:rPr lang="en-US" dirty="0" smtClean="0">
              <a:latin typeface="Franklin Gothic Book" pitchFamily="34" charset="0"/>
            </a:rPr>
            <a:t>School equipment</a:t>
          </a:r>
          <a:endParaRPr lang="en-US" dirty="0">
            <a:latin typeface="Franklin Gothic Book" pitchFamily="34" charset="0"/>
          </a:endParaRPr>
        </a:p>
      </dgm:t>
    </dgm:pt>
    <dgm:pt modelId="{7E1E3436-99C4-48A1-BC8D-81FCC11C50DB}" type="parTrans" cxnId="{A82BDCEA-11B6-4155-938A-01401B5F1457}">
      <dgm:prSet/>
      <dgm:spPr/>
      <dgm:t>
        <a:bodyPr/>
        <a:lstStyle/>
        <a:p>
          <a:endParaRPr lang="en-US"/>
        </a:p>
      </dgm:t>
    </dgm:pt>
    <dgm:pt modelId="{FB656682-C69B-464B-98D1-7E166094E282}" type="sibTrans" cxnId="{A82BDCEA-11B6-4155-938A-01401B5F1457}">
      <dgm:prSet/>
      <dgm:spPr/>
      <dgm:t>
        <a:bodyPr/>
        <a:lstStyle/>
        <a:p>
          <a:endParaRPr lang="en-US"/>
        </a:p>
      </dgm:t>
    </dgm:pt>
    <dgm:pt modelId="{BD7C2E2F-6337-492A-A34B-7722B4A1CA70}">
      <dgm:prSet phldrT="[Text]"/>
      <dgm:spPr/>
      <dgm:t>
        <a:bodyPr/>
        <a:lstStyle/>
        <a:p>
          <a:r>
            <a:rPr lang="en-US" dirty="0" smtClean="0">
              <a:latin typeface="Franklin Gothic Book" pitchFamily="34" charset="0"/>
            </a:rPr>
            <a:t>Student’s person</a:t>
          </a:r>
          <a:endParaRPr lang="en-US" dirty="0">
            <a:latin typeface="Franklin Gothic Book" pitchFamily="34" charset="0"/>
          </a:endParaRPr>
        </a:p>
      </dgm:t>
    </dgm:pt>
    <dgm:pt modelId="{790AD09A-AA95-48BF-AD77-B430A07034BE}" type="parTrans" cxnId="{A513F502-6798-4E8A-ACF1-8E8B45677052}">
      <dgm:prSet/>
      <dgm:spPr/>
      <dgm:t>
        <a:bodyPr/>
        <a:lstStyle/>
        <a:p>
          <a:endParaRPr lang="en-US"/>
        </a:p>
      </dgm:t>
    </dgm:pt>
    <dgm:pt modelId="{6F45DEC5-C45F-4BD9-95C7-674344851B03}" type="sibTrans" cxnId="{A513F502-6798-4E8A-ACF1-8E8B45677052}">
      <dgm:prSet/>
      <dgm:spPr/>
      <dgm:t>
        <a:bodyPr/>
        <a:lstStyle/>
        <a:p>
          <a:endParaRPr lang="en-US"/>
        </a:p>
      </dgm:t>
    </dgm:pt>
    <dgm:pt modelId="{B94475FE-0E1C-427D-92C1-28BF1ABF6855}">
      <dgm:prSet phldrT="[Text]"/>
      <dgm:spPr/>
      <dgm:t>
        <a:bodyPr/>
        <a:lstStyle/>
        <a:p>
          <a:r>
            <a:rPr lang="en-US" dirty="0" smtClean="0">
              <a:latin typeface="Franklin Gothic Book" pitchFamily="34" charset="0"/>
            </a:rPr>
            <a:t>Objects or items in open view</a:t>
          </a:r>
          <a:endParaRPr lang="en-US" dirty="0">
            <a:latin typeface="Franklin Gothic Book" pitchFamily="34" charset="0"/>
          </a:endParaRPr>
        </a:p>
      </dgm:t>
    </dgm:pt>
    <dgm:pt modelId="{8964E72A-C044-4C83-B1B8-DF1BD7DE9151}" type="parTrans" cxnId="{07A47999-6124-4BA7-BDCC-BB67350B150C}">
      <dgm:prSet/>
      <dgm:spPr/>
      <dgm:t>
        <a:bodyPr/>
        <a:lstStyle/>
        <a:p>
          <a:endParaRPr lang="en-US"/>
        </a:p>
      </dgm:t>
    </dgm:pt>
    <dgm:pt modelId="{AC52E4B8-DFEF-4603-B0FB-6D280F8F59E0}" type="sibTrans" cxnId="{07A47999-6124-4BA7-BDCC-BB67350B150C}">
      <dgm:prSet/>
      <dgm:spPr/>
      <dgm:t>
        <a:bodyPr/>
        <a:lstStyle/>
        <a:p>
          <a:endParaRPr lang="en-US"/>
        </a:p>
      </dgm:t>
    </dgm:pt>
    <dgm:pt modelId="{EF875AC7-05CC-45FE-AF5A-B01ACA6494FD}">
      <dgm:prSet phldrT="[Text]"/>
      <dgm:spPr/>
      <dgm:t>
        <a:bodyPr/>
        <a:lstStyle/>
        <a:p>
          <a:r>
            <a:rPr lang="en-US" dirty="0" smtClean="0">
              <a:latin typeface="Franklin Gothic Book" pitchFamily="34" charset="0"/>
            </a:rPr>
            <a:t>Drug dog sniff of person</a:t>
          </a:r>
          <a:endParaRPr lang="en-US" dirty="0">
            <a:latin typeface="Franklin Gothic Book" pitchFamily="34" charset="0"/>
          </a:endParaRPr>
        </a:p>
      </dgm:t>
    </dgm:pt>
    <dgm:pt modelId="{DC12368E-81DB-471D-ABAB-DBF37F9423D4}" type="parTrans" cxnId="{83807466-59A5-4295-81C5-8B51F05AAD44}">
      <dgm:prSet/>
      <dgm:spPr/>
      <dgm:t>
        <a:bodyPr/>
        <a:lstStyle/>
        <a:p>
          <a:endParaRPr lang="en-US"/>
        </a:p>
      </dgm:t>
    </dgm:pt>
    <dgm:pt modelId="{DEF4A84C-C7D0-4099-BF30-E12C985AD976}" type="sibTrans" cxnId="{83807466-59A5-4295-81C5-8B51F05AAD44}">
      <dgm:prSet/>
      <dgm:spPr/>
      <dgm:t>
        <a:bodyPr/>
        <a:lstStyle/>
        <a:p>
          <a:endParaRPr lang="en-US"/>
        </a:p>
      </dgm:t>
    </dgm:pt>
    <dgm:pt modelId="{C614FB86-35D7-4FD7-B579-06A46905E8E1}">
      <dgm:prSet phldrT="[Text]"/>
      <dgm:spPr/>
      <dgm:t>
        <a:bodyPr/>
        <a:lstStyle/>
        <a:p>
          <a:r>
            <a:rPr lang="en-US" dirty="0" smtClean="0">
              <a:latin typeface="Franklin Gothic Book" pitchFamily="34" charset="0"/>
            </a:rPr>
            <a:t>Drug dog sniff of cars and lockers and personal property while not in student’s possession</a:t>
          </a:r>
          <a:endParaRPr lang="en-US" dirty="0">
            <a:latin typeface="Franklin Gothic Book" pitchFamily="34" charset="0"/>
          </a:endParaRPr>
        </a:p>
      </dgm:t>
    </dgm:pt>
    <dgm:pt modelId="{3D3D8FCC-725A-4DD3-96CC-4A83E036D468}" type="parTrans" cxnId="{BCD992F0-AB43-479A-B3DD-DAB1F46B2A47}">
      <dgm:prSet/>
      <dgm:spPr/>
      <dgm:t>
        <a:bodyPr/>
        <a:lstStyle/>
        <a:p>
          <a:endParaRPr lang="en-US"/>
        </a:p>
      </dgm:t>
    </dgm:pt>
    <dgm:pt modelId="{900E17DE-F690-4AE2-B1AA-0D9D306E3A88}" type="sibTrans" cxnId="{BCD992F0-AB43-479A-B3DD-DAB1F46B2A47}">
      <dgm:prSet/>
      <dgm:spPr/>
      <dgm:t>
        <a:bodyPr/>
        <a:lstStyle/>
        <a:p>
          <a:endParaRPr lang="en-US"/>
        </a:p>
      </dgm:t>
    </dgm:pt>
    <dgm:pt modelId="{8A054BF4-74E4-4EBE-AF79-564438ABDD25}">
      <dgm:prSet phldrT="[Text]"/>
      <dgm:spPr/>
      <dgm:t>
        <a:bodyPr/>
        <a:lstStyle/>
        <a:p>
          <a:r>
            <a:rPr lang="en-US" dirty="0" smtClean="0">
              <a:latin typeface="Franklin Gothic Book" pitchFamily="34" charset="0"/>
            </a:rPr>
            <a:t>Backpack, purse</a:t>
          </a:r>
          <a:endParaRPr lang="en-US" dirty="0">
            <a:latin typeface="Franklin Gothic Book" pitchFamily="34" charset="0"/>
          </a:endParaRPr>
        </a:p>
      </dgm:t>
    </dgm:pt>
    <dgm:pt modelId="{E104BB91-3648-439A-980D-EDBE915A66A7}" type="parTrans" cxnId="{325F25F7-28EF-4653-A40D-050FB1DCAC66}">
      <dgm:prSet/>
      <dgm:spPr/>
      <dgm:t>
        <a:bodyPr/>
        <a:lstStyle/>
        <a:p>
          <a:endParaRPr lang="en-US"/>
        </a:p>
      </dgm:t>
    </dgm:pt>
    <dgm:pt modelId="{BE2B6C3F-621E-4E4B-989C-E1128FAF2249}" type="sibTrans" cxnId="{325F25F7-28EF-4653-A40D-050FB1DCAC66}">
      <dgm:prSet/>
      <dgm:spPr/>
      <dgm:t>
        <a:bodyPr/>
        <a:lstStyle/>
        <a:p>
          <a:endParaRPr lang="en-US"/>
        </a:p>
      </dgm:t>
    </dgm:pt>
    <dgm:pt modelId="{FBFBC114-9EC6-4E0E-A35A-46EF21677660}">
      <dgm:prSet phldrT="[Text]"/>
      <dgm:spPr/>
      <dgm:t>
        <a:bodyPr/>
        <a:lstStyle/>
        <a:p>
          <a:endParaRPr lang="en-US" dirty="0"/>
        </a:p>
      </dgm:t>
    </dgm:pt>
    <dgm:pt modelId="{91D39C5D-29A1-4307-BAD9-87EC3BA36285}" type="parTrans" cxnId="{930F999F-0312-4B4F-A97D-67FF087985C7}">
      <dgm:prSet/>
      <dgm:spPr/>
      <dgm:t>
        <a:bodyPr/>
        <a:lstStyle/>
        <a:p>
          <a:endParaRPr lang="en-US"/>
        </a:p>
      </dgm:t>
    </dgm:pt>
    <dgm:pt modelId="{858895B6-5053-4C92-A215-6C88140F0C9C}" type="sibTrans" cxnId="{930F999F-0312-4B4F-A97D-67FF087985C7}">
      <dgm:prSet/>
      <dgm:spPr/>
      <dgm:t>
        <a:bodyPr/>
        <a:lstStyle/>
        <a:p>
          <a:endParaRPr lang="en-US"/>
        </a:p>
      </dgm:t>
    </dgm:pt>
    <dgm:pt modelId="{6A23F3F6-BCC1-4525-8F63-59B6B3485B20}">
      <dgm:prSet phldrT="[Text]" custT="1"/>
      <dgm:spPr/>
      <dgm:t>
        <a:bodyPr/>
        <a:lstStyle/>
        <a:p>
          <a:r>
            <a:rPr lang="en-US" sz="1900" dirty="0" smtClean="0">
              <a:latin typeface="Franklin Gothic Book" pitchFamily="34" charset="0"/>
            </a:rPr>
            <a:t>Remember that every situation is different!</a:t>
          </a:r>
          <a:endParaRPr lang="en-US" sz="1900" dirty="0">
            <a:latin typeface="Franklin Gothic Book" pitchFamily="34" charset="0"/>
          </a:endParaRPr>
        </a:p>
      </dgm:t>
    </dgm:pt>
    <dgm:pt modelId="{522466FE-158B-43D4-BC2D-DC4D5A96EE24}" type="sibTrans" cxnId="{94AA490D-8AAB-49E7-A87C-A3DDA82C6C14}">
      <dgm:prSet/>
      <dgm:spPr/>
      <dgm:t>
        <a:bodyPr/>
        <a:lstStyle/>
        <a:p>
          <a:endParaRPr lang="en-US"/>
        </a:p>
      </dgm:t>
    </dgm:pt>
    <dgm:pt modelId="{FCB1ABD3-BB30-45D3-A464-0CFE4D2D0CE1}" type="parTrans" cxnId="{94AA490D-8AAB-49E7-A87C-A3DDA82C6C14}">
      <dgm:prSet/>
      <dgm:spPr/>
      <dgm:t>
        <a:bodyPr/>
        <a:lstStyle/>
        <a:p>
          <a:endParaRPr lang="en-US"/>
        </a:p>
      </dgm:t>
    </dgm:pt>
    <dgm:pt modelId="{BF2B7CB4-2BFA-40DF-987A-80972296EF7D}">
      <dgm:prSet phldrT="[Text]"/>
      <dgm:spPr/>
      <dgm:t>
        <a:bodyPr/>
        <a:lstStyle/>
        <a:p>
          <a:r>
            <a:rPr lang="en-US" b="1" dirty="0" smtClean="0">
              <a:latin typeface="Franklin Gothic Book" pitchFamily="34" charset="0"/>
            </a:rPr>
            <a:t>Maybe</a:t>
          </a:r>
          <a:endParaRPr lang="en-US" b="1" dirty="0">
            <a:latin typeface="Franklin Gothic Book" pitchFamily="34" charset="0"/>
          </a:endParaRPr>
        </a:p>
      </dgm:t>
    </dgm:pt>
    <dgm:pt modelId="{8BC96583-9207-47CA-8D6A-AC6C92E10FA0}" type="sibTrans" cxnId="{F478A296-99F7-4F08-885F-BE24C616A9A9}">
      <dgm:prSet/>
      <dgm:spPr/>
      <dgm:t>
        <a:bodyPr/>
        <a:lstStyle/>
        <a:p>
          <a:endParaRPr lang="en-US"/>
        </a:p>
      </dgm:t>
    </dgm:pt>
    <dgm:pt modelId="{FCA12779-93F3-4E96-9657-0E43A746714A}" type="parTrans" cxnId="{F478A296-99F7-4F08-885F-BE24C616A9A9}">
      <dgm:prSet/>
      <dgm:spPr/>
      <dgm:t>
        <a:bodyPr/>
        <a:lstStyle/>
        <a:p>
          <a:endParaRPr lang="en-US"/>
        </a:p>
      </dgm:t>
    </dgm:pt>
    <dgm:pt modelId="{A78E1E0F-8690-4AB9-B3ED-0566BD60C09B}">
      <dgm:prSet phldrT="[Text]" custT="1"/>
      <dgm:spPr/>
      <dgm:t>
        <a:bodyPr/>
        <a:lstStyle/>
        <a:p>
          <a:r>
            <a:rPr lang="en-US" sz="1900" dirty="0" smtClean="0">
              <a:latin typeface="Franklin Gothic Book" pitchFamily="34" charset="0"/>
            </a:rPr>
            <a:t>When in doubt about your right to search person or property contact your school’s legal counsel for guidance.</a:t>
          </a:r>
          <a:endParaRPr lang="en-US" sz="1900" dirty="0">
            <a:latin typeface="Franklin Gothic Book" pitchFamily="34" charset="0"/>
          </a:endParaRPr>
        </a:p>
      </dgm:t>
    </dgm:pt>
    <dgm:pt modelId="{C47F43AB-8D81-4C11-BF87-652691E8B30E}" type="parTrans" cxnId="{4F634892-2B6A-4A01-BA2A-9EA103D495AC}">
      <dgm:prSet/>
      <dgm:spPr/>
      <dgm:t>
        <a:bodyPr/>
        <a:lstStyle/>
        <a:p>
          <a:endParaRPr lang="en-US"/>
        </a:p>
      </dgm:t>
    </dgm:pt>
    <dgm:pt modelId="{AC000ED9-78F5-4BC0-8B55-26E05CE9A881}" type="sibTrans" cxnId="{4F634892-2B6A-4A01-BA2A-9EA103D495AC}">
      <dgm:prSet/>
      <dgm:spPr/>
      <dgm:t>
        <a:bodyPr/>
        <a:lstStyle/>
        <a:p>
          <a:endParaRPr lang="en-US"/>
        </a:p>
      </dgm:t>
    </dgm:pt>
    <dgm:pt modelId="{2F3631DE-6D25-4118-AD6F-8ED732FD91C4}">
      <dgm:prSet phldrT="[Text]"/>
      <dgm:spPr/>
      <dgm:t>
        <a:bodyPr/>
        <a:lstStyle/>
        <a:p>
          <a:r>
            <a:rPr lang="en-US" dirty="0" smtClean="0">
              <a:latin typeface="Franklin Gothic Book" pitchFamily="34" charset="0"/>
            </a:rPr>
            <a:t>Metal detectors</a:t>
          </a:r>
          <a:endParaRPr lang="en-US" dirty="0">
            <a:latin typeface="Franklin Gothic Book" pitchFamily="34" charset="0"/>
          </a:endParaRPr>
        </a:p>
      </dgm:t>
    </dgm:pt>
    <dgm:pt modelId="{E2E1BD45-D73B-4F1E-984C-ED6E2737888C}" type="parTrans" cxnId="{DE07AF37-1A00-4F33-A561-D17B9F3A582E}">
      <dgm:prSet/>
      <dgm:spPr/>
      <dgm:t>
        <a:bodyPr/>
        <a:lstStyle/>
        <a:p>
          <a:endParaRPr lang="en-US"/>
        </a:p>
      </dgm:t>
    </dgm:pt>
    <dgm:pt modelId="{8AA9768C-775F-45FE-8E3F-9F2D37B90A69}" type="sibTrans" cxnId="{DE07AF37-1A00-4F33-A561-D17B9F3A582E}">
      <dgm:prSet/>
      <dgm:spPr/>
      <dgm:t>
        <a:bodyPr/>
        <a:lstStyle/>
        <a:p>
          <a:endParaRPr lang="en-US"/>
        </a:p>
      </dgm:t>
    </dgm:pt>
    <dgm:pt modelId="{D5F998BD-66BF-4EE9-A2DD-7B3BC9E85F0E}">
      <dgm:prSet phldrT="[Text]" custT="1"/>
      <dgm:spPr/>
      <dgm:t>
        <a:bodyPr/>
        <a:lstStyle/>
        <a:p>
          <a:endParaRPr lang="en-US" sz="800" dirty="0">
            <a:latin typeface="Franklin Gothic Book" pitchFamily="34" charset="0"/>
          </a:endParaRPr>
        </a:p>
      </dgm:t>
    </dgm:pt>
    <dgm:pt modelId="{86723052-B6FE-4621-9653-850EF50DE410}" type="parTrans" cxnId="{72D94294-92E0-4E29-B5A7-ED152B26F860}">
      <dgm:prSet/>
      <dgm:spPr/>
      <dgm:t>
        <a:bodyPr/>
        <a:lstStyle/>
        <a:p>
          <a:endParaRPr lang="en-US"/>
        </a:p>
      </dgm:t>
    </dgm:pt>
    <dgm:pt modelId="{025350A4-9102-47D0-AF24-B16C921C5B25}" type="sibTrans" cxnId="{72D94294-92E0-4E29-B5A7-ED152B26F860}">
      <dgm:prSet/>
      <dgm:spPr/>
      <dgm:t>
        <a:bodyPr/>
        <a:lstStyle/>
        <a:p>
          <a:endParaRPr lang="en-US"/>
        </a:p>
      </dgm:t>
    </dgm:pt>
    <dgm:pt modelId="{E030E54B-5514-4EF7-B200-6409E87A5825}">
      <dgm:prSet phldrT="[Text]"/>
      <dgm:spPr/>
      <dgm:t>
        <a:bodyPr/>
        <a:lstStyle/>
        <a:p>
          <a:r>
            <a:rPr lang="en-US" dirty="0" smtClean="0">
              <a:latin typeface="Franklin Gothic Book" pitchFamily="34" charset="0"/>
            </a:rPr>
            <a:t>Any other place a student has a reasonable expectation of privacy	</a:t>
          </a:r>
          <a:r>
            <a:rPr lang="en-US" dirty="0" smtClean="0"/>
            <a:t>	</a:t>
          </a:r>
          <a:endParaRPr lang="en-US" dirty="0"/>
        </a:p>
      </dgm:t>
    </dgm:pt>
    <dgm:pt modelId="{4E7239F8-D4E4-44BF-9A5A-0C6A569E97B5}" type="parTrans" cxnId="{074F2B7B-DEBF-4D22-88A5-21CACF730DA2}">
      <dgm:prSet/>
      <dgm:spPr/>
      <dgm:t>
        <a:bodyPr/>
        <a:lstStyle/>
        <a:p>
          <a:endParaRPr lang="en-US"/>
        </a:p>
      </dgm:t>
    </dgm:pt>
    <dgm:pt modelId="{BF25F797-42E9-4E61-81A4-1748D644CCE3}" type="sibTrans" cxnId="{074F2B7B-DEBF-4D22-88A5-21CACF730DA2}">
      <dgm:prSet/>
      <dgm:spPr/>
      <dgm:t>
        <a:bodyPr/>
        <a:lstStyle/>
        <a:p>
          <a:endParaRPr lang="en-US"/>
        </a:p>
      </dgm:t>
    </dgm:pt>
    <dgm:pt modelId="{4E5449DA-8565-4E8A-9754-EE53639E7327}" type="pres">
      <dgm:prSet presAssocID="{FE6017AA-C2EF-437F-9DEB-6DC7878F2692}" presName="Name0" presStyleCnt="0">
        <dgm:presLayoutVars>
          <dgm:dir/>
          <dgm:animLvl val="lvl"/>
          <dgm:resizeHandles val="exact"/>
        </dgm:presLayoutVars>
      </dgm:prSet>
      <dgm:spPr/>
      <dgm:t>
        <a:bodyPr/>
        <a:lstStyle/>
        <a:p>
          <a:endParaRPr lang="en-US"/>
        </a:p>
      </dgm:t>
    </dgm:pt>
    <dgm:pt modelId="{BDBD0F57-193B-4744-B3B8-2DB1E3F5199B}" type="pres">
      <dgm:prSet presAssocID="{A9C706EB-99E8-4D47-AB47-FAEFDD192604}" presName="composite" presStyleCnt="0"/>
      <dgm:spPr/>
    </dgm:pt>
    <dgm:pt modelId="{8FAEA354-239D-42AA-A392-EE26A90DF75C}" type="pres">
      <dgm:prSet presAssocID="{A9C706EB-99E8-4D47-AB47-FAEFDD192604}" presName="parTx" presStyleLbl="alignNode1" presStyleIdx="0" presStyleCnt="3">
        <dgm:presLayoutVars>
          <dgm:chMax val="0"/>
          <dgm:chPref val="0"/>
          <dgm:bulletEnabled val="1"/>
        </dgm:presLayoutVars>
      </dgm:prSet>
      <dgm:spPr/>
      <dgm:t>
        <a:bodyPr/>
        <a:lstStyle/>
        <a:p>
          <a:endParaRPr lang="en-US"/>
        </a:p>
      </dgm:t>
    </dgm:pt>
    <dgm:pt modelId="{B0FF5548-E6F5-458B-9FAB-8BA16E530EDF}" type="pres">
      <dgm:prSet presAssocID="{A9C706EB-99E8-4D47-AB47-FAEFDD192604}" presName="desTx" presStyleLbl="alignAccFollowNode1" presStyleIdx="0" presStyleCnt="3" custLinFactNeighborX="-103" custLinFactNeighborY="1039">
        <dgm:presLayoutVars>
          <dgm:bulletEnabled val="1"/>
        </dgm:presLayoutVars>
      </dgm:prSet>
      <dgm:spPr/>
      <dgm:t>
        <a:bodyPr/>
        <a:lstStyle/>
        <a:p>
          <a:endParaRPr lang="en-US"/>
        </a:p>
      </dgm:t>
    </dgm:pt>
    <dgm:pt modelId="{AAE06869-998E-4CEE-89BC-75D1C181C957}" type="pres">
      <dgm:prSet presAssocID="{4AEADDA7-C83C-49C9-B87A-43D33F51B62B}" presName="space" presStyleCnt="0"/>
      <dgm:spPr/>
    </dgm:pt>
    <dgm:pt modelId="{C263B8C4-8171-4773-8EFA-DCCFFB0CF56A}" type="pres">
      <dgm:prSet presAssocID="{7EC5EA6F-71D1-487B-8777-9EE06A465220}" presName="composite" presStyleCnt="0"/>
      <dgm:spPr/>
    </dgm:pt>
    <dgm:pt modelId="{24416C6B-CCF5-43B6-BB84-7254F76AEC7A}" type="pres">
      <dgm:prSet presAssocID="{7EC5EA6F-71D1-487B-8777-9EE06A465220}" presName="parTx" presStyleLbl="alignNode1" presStyleIdx="1" presStyleCnt="3">
        <dgm:presLayoutVars>
          <dgm:chMax val="0"/>
          <dgm:chPref val="0"/>
          <dgm:bulletEnabled val="1"/>
        </dgm:presLayoutVars>
      </dgm:prSet>
      <dgm:spPr/>
      <dgm:t>
        <a:bodyPr/>
        <a:lstStyle/>
        <a:p>
          <a:endParaRPr lang="en-US"/>
        </a:p>
      </dgm:t>
    </dgm:pt>
    <dgm:pt modelId="{8687EA69-121E-4A04-BA52-98D2707B0D38}" type="pres">
      <dgm:prSet presAssocID="{7EC5EA6F-71D1-487B-8777-9EE06A465220}" presName="desTx" presStyleLbl="alignAccFollowNode1" presStyleIdx="1" presStyleCnt="3">
        <dgm:presLayoutVars>
          <dgm:bulletEnabled val="1"/>
        </dgm:presLayoutVars>
      </dgm:prSet>
      <dgm:spPr/>
      <dgm:t>
        <a:bodyPr/>
        <a:lstStyle/>
        <a:p>
          <a:endParaRPr lang="en-US"/>
        </a:p>
      </dgm:t>
    </dgm:pt>
    <dgm:pt modelId="{615EE79D-893E-4B82-88E2-34BF4FB3E8F8}" type="pres">
      <dgm:prSet presAssocID="{7757057F-AA3F-4889-A54C-6A3E560AD704}" presName="space" presStyleCnt="0"/>
      <dgm:spPr/>
    </dgm:pt>
    <dgm:pt modelId="{08B495F5-D54F-4A68-9918-6090D29D6883}" type="pres">
      <dgm:prSet presAssocID="{BF2B7CB4-2BFA-40DF-987A-80972296EF7D}" presName="composite" presStyleCnt="0"/>
      <dgm:spPr/>
    </dgm:pt>
    <dgm:pt modelId="{4CBC766A-FF01-427C-9121-A6F7B9A3D670}" type="pres">
      <dgm:prSet presAssocID="{BF2B7CB4-2BFA-40DF-987A-80972296EF7D}" presName="parTx" presStyleLbl="alignNode1" presStyleIdx="2" presStyleCnt="3" custLinFactNeighborX="1322" custLinFactNeighborY="3317">
        <dgm:presLayoutVars>
          <dgm:chMax val="0"/>
          <dgm:chPref val="0"/>
          <dgm:bulletEnabled val="1"/>
        </dgm:presLayoutVars>
      </dgm:prSet>
      <dgm:spPr/>
      <dgm:t>
        <a:bodyPr/>
        <a:lstStyle/>
        <a:p>
          <a:endParaRPr lang="en-US"/>
        </a:p>
      </dgm:t>
    </dgm:pt>
    <dgm:pt modelId="{23D39D82-B0B0-4C63-963E-65B9FC34156A}" type="pres">
      <dgm:prSet presAssocID="{BF2B7CB4-2BFA-40DF-987A-80972296EF7D}" presName="desTx" presStyleLbl="alignAccFollowNode1" presStyleIdx="2" presStyleCnt="3">
        <dgm:presLayoutVars>
          <dgm:bulletEnabled val="1"/>
        </dgm:presLayoutVars>
      </dgm:prSet>
      <dgm:spPr/>
      <dgm:t>
        <a:bodyPr/>
        <a:lstStyle/>
        <a:p>
          <a:endParaRPr lang="en-US"/>
        </a:p>
      </dgm:t>
    </dgm:pt>
  </dgm:ptLst>
  <dgm:cxnLst>
    <dgm:cxn modelId="{A513F502-6798-4E8A-ACF1-8E8B45677052}" srcId="{A9C706EB-99E8-4D47-AB47-FAEFDD192604}" destId="{BD7C2E2F-6337-492A-A34B-7722B4A1CA70}" srcOrd="4" destOrd="0" parTransId="{790AD09A-AA95-48BF-AD77-B430A07034BE}" sibTransId="{6F45DEC5-C45F-4BD9-95C7-674344851B03}"/>
    <dgm:cxn modelId="{79BF1C0B-3F62-46C7-A773-24D90E98311F}" type="presOf" srcId="{991E3B4F-237A-45A0-BB7E-8FB1AB421F65}" destId="{8687EA69-121E-4A04-BA52-98D2707B0D38}" srcOrd="0" destOrd="0" presId="urn:microsoft.com/office/officeart/2005/8/layout/hList1"/>
    <dgm:cxn modelId="{D25A4E21-F179-414E-8735-00D63575E08F}" type="presOf" srcId="{7EC5EA6F-71D1-487B-8777-9EE06A465220}" destId="{24416C6B-CCF5-43B6-BB84-7254F76AEC7A}" srcOrd="0" destOrd="0" presId="urn:microsoft.com/office/officeart/2005/8/layout/hList1"/>
    <dgm:cxn modelId="{07A47999-6124-4BA7-BDCC-BB67350B150C}" srcId="{7EC5EA6F-71D1-487B-8777-9EE06A465220}" destId="{B94475FE-0E1C-427D-92C1-28BF1ABF6855}" srcOrd="3" destOrd="0" parTransId="{8964E72A-C044-4C83-B1B8-DF1BD7DE9151}" sibTransId="{AC52E4B8-DFEF-4603-B0FB-6D280F8F59E0}"/>
    <dgm:cxn modelId="{83807466-59A5-4295-81C5-8B51F05AAD44}" srcId="{A9C706EB-99E8-4D47-AB47-FAEFDD192604}" destId="{EF875AC7-05CC-45FE-AF5A-B01ACA6494FD}" srcOrd="5" destOrd="0" parTransId="{DC12368E-81DB-471D-ABAB-DBF37F9423D4}" sibTransId="{DEF4A84C-C7D0-4099-BF30-E12C985AD976}"/>
    <dgm:cxn modelId="{23AA6BB9-DD82-4908-861A-E5627D54920B}" type="presOf" srcId="{D5F998BD-66BF-4EE9-A2DD-7B3BC9E85F0E}" destId="{23D39D82-B0B0-4C63-963E-65B9FC34156A}" srcOrd="0" destOrd="1" presId="urn:microsoft.com/office/officeart/2005/8/layout/hList1"/>
    <dgm:cxn modelId="{EECDFE13-EDDD-4DA6-AE26-F8DF3A1430C9}" type="presOf" srcId="{B94475FE-0E1C-427D-92C1-28BF1ABF6855}" destId="{8687EA69-121E-4A04-BA52-98D2707B0D38}" srcOrd="0" destOrd="3" presId="urn:microsoft.com/office/officeart/2005/8/layout/hList1"/>
    <dgm:cxn modelId="{849456D7-9E2D-47BD-A2DD-9AB10DADAB51}" srcId="{A9C706EB-99E8-4D47-AB47-FAEFDD192604}" destId="{D24B98CB-9C50-4561-8534-89CFA134A576}" srcOrd="3" destOrd="0" parTransId="{CA85D21A-B906-49E3-965F-8676B01C0FEB}" sibTransId="{90662D7C-7DFA-472D-9D55-12029326C2BA}"/>
    <dgm:cxn modelId="{858BD912-AD6B-4E2B-9901-B15A6819A1E2}" type="presOf" srcId="{CF52D1AA-6167-478B-96CB-6F69AA7592AB}" destId="{8687EA69-121E-4A04-BA52-98D2707B0D38}" srcOrd="0" destOrd="1" presId="urn:microsoft.com/office/officeart/2005/8/layout/hList1"/>
    <dgm:cxn modelId="{5C269C8B-0C12-4733-9D4B-90E3AA29E481}" type="presOf" srcId="{8A054BF4-74E4-4EBE-AF79-564438ABDD25}" destId="{B0FF5548-E6F5-458B-9FAB-8BA16E530EDF}" srcOrd="0" destOrd="6" presId="urn:microsoft.com/office/officeart/2005/8/layout/hList1"/>
    <dgm:cxn modelId="{B5F492BA-20BB-443F-9E55-A9DAF30B7832}" srcId="{7EC5EA6F-71D1-487B-8777-9EE06A465220}" destId="{991E3B4F-237A-45A0-BB7E-8FB1AB421F65}" srcOrd="0" destOrd="0" parTransId="{ECD4960E-41EC-4999-B6A5-661A5EADA1A0}" sibTransId="{DE8F80C8-321B-4BF4-A58F-DAD5A7DE62C5}"/>
    <dgm:cxn modelId="{DC5EF7D1-3084-4C3B-9CD8-A7885B1A3174}" type="presOf" srcId="{FBFBC114-9EC6-4E0E-A35A-46EF21677660}" destId="{8687EA69-121E-4A04-BA52-98D2707B0D38}" srcOrd="0" destOrd="5" presId="urn:microsoft.com/office/officeart/2005/8/layout/hList1"/>
    <dgm:cxn modelId="{4651491D-967A-48BB-8C6C-78DA1510473B}" type="presOf" srcId="{BF2B7CB4-2BFA-40DF-987A-80972296EF7D}" destId="{4CBC766A-FF01-427C-9121-A6F7B9A3D670}" srcOrd="0" destOrd="0" presId="urn:microsoft.com/office/officeart/2005/8/layout/hList1"/>
    <dgm:cxn modelId="{E6BEC929-B31C-45F7-9E49-930196A94C47}" type="presOf" srcId="{BD7C2E2F-6337-492A-A34B-7722B4A1CA70}" destId="{B0FF5548-E6F5-458B-9FAB-8BA16E530EDF}" srcOrd="0" destOrd="4" presId="urn:microsoft.com/office/officeart/2005/8/layout/hList1"/>
    <dgm:cxn modelId="{6DB6E964-89D1-4334-B08C-3D1ADEC3ED08}" type="presOf" srcId="{A9C706EB-99E8-4D47-AB47-FAEFDD192604}" destId="{8FAEA354-239D-42AA-A392-EE26A90DF75C}" srcOrd="0" destOrd="0" presId="urn:microsoft.com/office/officeart/2005/8/layout/hList1"/>
    <dgm:cxn modelId="{35AC9C10-8864-4705-B876-B2F5B92A27A3}" type="presOf" srcId="{332961CB-D535-4370-84A7-381DA1455BB7}" destId="{B0FF5548-E6F5-458B-9FAB-8BA16E530EDF}" srcOrd="0" destOrd="0" presId="urn:microsoft.com/office/officeart/2005/8/layout/hList1"/>
    <dgm:cxn modelId="{764FC1BC-5991-412C-926A-2D3D6256986D}" type="presOf" srcId="{FE6017AA-C2EF-437F-9DEB-6DC7878F2692}" destId="{4E5449DA-8565-4E8A-9754-EE53639E7327}" srcOrd="0" destOrd="0" presId="urn:microsoft.com/office/officeart/2005/8/layout/hList1"/>
    <dgm:cxn modelId="{0488BD84-F5C9-4C11-A649-CCE29C8CB5D4}" type="presOf" srcId="{C614FB86-35D7-4FD7-B579-06A46905E8E1}" destId="{8687EA69-121E-4A04-BA52-98D2707B0D38}" srcOrd="0" destOrd="4" presId="urn:microsoft.com/office/officeart/2005/8/layout/hList1"/>
    <dgm:cxn modelId="{72D94294-92E0-4E29-B5A7-ED152B26F860}" srcId="{BF2B7CB4-2BFA-40DF-987A-80972296EF7D}" destId="{D5F998BD-66BF-4EE9-A2DD-7B3BC9E85F0E}" srcOrd="1" destOrd="0" parTransId="{86723052-B6FE-4621-9653-850EF50DE410}" sibTransId="{025350A4-9102-47D0-AF24-B16C921C5B25}"/>
    <dgm:cxn modelId="{473F158D-7654-4EA9-8D80-0F55DC366E60}" type="presOf" srcId="{2F3631DE-6D25-4118-AD6F-8ED732FD91C4}" destId="{B0FF5548-E6F5-458B-9FAB-8BA16E530EDF}" srcOrd="0" destOrd="7" presId="urn:microsoft.com/office/officeart/2005/8/layout/hList1"/>
    <dgm:cxn modelId="{4F634892-2B6A-4A01-BA2A-9EA103D495AC}" srcId="{BF2B7CB4-2BFA-40DF-987A-80972296EF7D}" destId="{A78E1E0F-8690-4AB9-B3ED-0566BD60C09B}" srcOrd="2" destOrd="0" parTransId="{C47F43AB-8D81-4C11-BF87-652691E8B30E}" sibTransId="{AC000ED9-78F5-4BC0-8B55-26E05CE9A881}"/>
    <dgm:cxn modelId="{231E0715-5040-41D7-BC87-C373D195DF26}" type="presOf" srcId="{973ADB9C-ED84-4285-8AF8-0E21BDB9858D}" destId="{B0FF5548-E6F5-458B-9FAB-8BA16E530EDF}" srcOrd="0" destOrd="9" presId="urn:microsoft.com/office/officeart/2005/8/layout/hList1"/>
    <dgm:cxn modelId="{5AE9910F-DA31-4B2C-B2B1-5EF3BDA2C418}" type="presOf" srcId="{EF875AC7-05CC-45FE-AF5A-B01ACA6494FD}" destId="{B0FF5548-E6F5-458B-9FAB-8BA16E530EDF}" srcOrd="0" destOrd="5" presId="urn:microsoft.com/office/officeart/2005/8/layout/hList1"/>
    <dgm:cxn modelId="{DE07AF37-1A00-4F33-A561-D17B9F3A582E}" srcId="{A9C706EB-99E8-4D47-AB47-FAEFDD192604}" destId="{2F3631DE-6D25-4118-AD6F-8ED732FD91C4}" srcOrd="7" destOrd="0" parTransId="{E2E1BD45-D73B-4F1E-984C-ED6E2737888C}" sibTransId="{8AA9768C-775F-45FE-8E3F-9F2D37B90A69}"/>
    <dgm:cxn modelId="{09BEA7CE-EE4F-41C8-A3B6-01FC4C102D52}" srcId="{7EC5EA6F-71D1-487B-8777-9EE06A465220}" destId="{CF52D1AA-6167-478B-96CB-6F69AA7592AB}" srcOrd="1" destOrd="0" parTransId="{E3EB93A1-2761-46D5-8024-D9BBF6198E1D}" sibTransId="{19664079-4B2F-46A8-83E6-48E07E311F19}"/>
    <dgm:cxn modelId="{32406579-14C0-45CB-8E20-3D46A61B412D}" type="presOf" srcId="{D24B98CB-9C50-4561-8534-89CFA134A576}" destId="{B0FF5548-E6F5-458B-9FAB-8BA16E530EDF}" srcOrd="0" destOrd="3" presId="urn:microsoft.com/office/officeart/2005/8/layout/hList1"/>
    <dgm:cxn modelId="{4EC5086E-2FAE-4AA1-B84F-9442198AC1E6}" srcId="{A9C706EB-99E8-4D47-AB47-FAEFDD192604}" destId="{973ADB9C-ED84-4285-8AF8-0E21BDB9858D}" srcOrd="9" destOrd="0" parTransId="{85593892-064F-49CE-914E-0DF7F8741732}" sibTransId="{C35E2D9E-94B0-4DBF-B2D1-508C4BF6DF6F}"/>
    <dgm:cxn modelId="{C3DDC993-05E3-4280-B9E9-89D2AC21E213}" srcId="{FE6017AA-C2EF-437F-9DEB-6DC7878F2692}" destId="{A9C706EB-99E8-4D47-AB47-FAEFDD192604}" srcOrd="0" destOrd="0" parTransId="{4022106B-FDF6-4F28-A671-9BE7E1416668}" sibTransId="{4AEADDA7-C83C-49C9-B87A-43D33F51B62B}"/>
    <dgm:cxn modelId="{CB6E4F50-538A-48B1-B9E9-F8D93198C3E3}" type="presOf" srcId="{6A23F3F6-BCC1-4525-8F63-59B6B3485B20}" destId="{23D39D82-B0B0-4C63-963E-65B9FC34156A}" srcOrd="0" destOrd="0" presId="urn:microsoft.com/office/officeart/2005/8/layout/hList1"/>
    <dgm:cxn modelId="{360F2C4C-3048-452C-A753-7762FC159242}" type="presOf" srcId="{8DBFA155-AA4A-4106-891A-CF7840E95289}" destId="{B0FF5548-E6F5-458B-9FAB-8BA16E530EDF}" srcOrd="0" destOrd="2" presId="urn:microsoft.com/office/officeart/2005/8/layout/hList1"/>
    <dgm:cxn modelId="{94AA490D-8AAB-49E7-A87C-A3DDA82C6C14}" srcId="{BF2B7CB4-2BFA-40DF-987A-80972296EF7D}" destId="{6A23F3F6-BCC1-4525-8F63-59B6B3485B20}" srcOrd="0" destOrd="0" parTransId="{FCB1ABD3-BB30-45D3-A464-0CFE4D2D0CE1}" sibTransId="{522466FE-158B-43D4-BC2D-DC4D5A96EE24}"/>
    <dgm:cxn modelId="{D38046ED-3EDF-4521-B25D-5A3ADFCDC253}" type="presOf" srcId="{52DDC464-B046-4FE4-938F-BD54CF5E4C25}" destId="{B0FF5548-E6F5-458B-9FAB-8BA16E530EDF}" srcOrd="0" destOrd="1" presId="urn:microsoft.com/office/officeart/2005/8/layout/hList1"/>
    <dgm:cxn modelId="{BCD992F0-AB43-479A-B3DD-DAB1F46B2A47}" srcId="{7EC5EA6F-71D1-487B-8777-9EE06A465220}" destId="{C614FB86-35D7-4FD7-B579-06A46905E8E1}" srcOrd="4" destOrd="0" parTransId="{3D3D8FCC-725A-4DD3-96CC-4A83E036D468}" sibTransId="{900E17DE-F690-4AE2-B1AA-0D9D306E3A88}"/>
    <dgm:cxn modelId="{3C797A27-EB60-4C08-9A8F-522678480120}" type="presOf" srcId="{A78E1E0F-8690-4AB9-B3ED-0566BD60C09B}" destId="{23D39D82-B0B0-4C63-963E-65B9FC34156A}" srcOrd="0" destOrd="2" presId="urn:microsoft.com/office/officeart/2005/8/layout/hList1"/>
    <dgm:cxn modelId="{A82BDCEA-11B6-4155-938A-01401B5F1457}" srcId="{7EC5EA6F-71D1-487B-8777-9EE06A465220}" destId="{331B9E0B-BB24-4ED3-B2E7-3E002BD09FC7}" srcOrd="2" destOrd="0" parTransId="{7E1E3436-99C4-48A1-BC8D-81FCC11C50DB}" sibTransId="{FB656682-C69B-464B-98D1-7E166094E282}"/>
    <dgm:cxn modelId="{930F999F-0312-4B4F-A97D-67FF087985C7}" srcId="{7EC5EA6F-71D1-487B-8777-9EE06A465220}" destId="{FBFBC114-9EC6-4E0E-A35A-46EF21677660}" srcOrd="5" destOrd="0" parTransId="{91D39C5D-29A1-4307-BAD9-87EC3BA36285}" sibTransId="{858895B6-5053-4C92-A215-6C88140F0C9C}"/>
    <dgm:cxn modelId="{F478A296-99F7-4F08-885F-BE24C616A9A9}" srcId="{FE6017AA-C2EF-437F-9DEB-6DC7878F2692}" destId="{BF2B7CB4-2BFA-40DF-987A-80972296EF7D}" srcOrd="2" destOrd="0" parTransId="{FCA12779-93F3-4E96-9657-0E43A746714A}" sibTransId="{8BC96583-9207-47CA-8D6A-AC6C92E10FA0}"/>
    <dgm:cxn modelId="{745D11BF-53D9-411C-8830-B1248BBA5569}" srcId="{A9C706EB-99E8-4D47-AB47-FAEFDD192604}" destId="{52DDC464-B046-4FE4-938F-BD54CF5E4C25}" srcOrd="1" destOrd="0" parTransId="{B583A066-7A77-4617-8504-B9DB9BA95732}" sibTransId="{E8CA8306-7B76-4C0D-8B41-0A6F69EB46AC}"/>
    <dgm:cxn modelId="{325F25F7-28EF-4653-A40D-050FB1DCAC66}" srcId="{A9C706EB-99E8-4D47-AB47-FAEFDD192604}" destId="{8A054BF4-74E4-4EBE-AF79-564438ABDD25}" srcOrd="6" destOrd="0" parTransId="{E104BB91-3648-439A-980D-EDBE915A66A7}" sibTransId="{BE2B6C3F-621E-4E4B-989C-E1128FAF2249}"/>
    <dgm:cxn modelId="{97CF3C5E-AD60-4952-9726-57DF5049A3C9}" srcId="{FE6017AA-C2EF-437F-9DEB-6DC7878F2692}" destId="{7EC5EA6F-71D1-487B-8777-9EE06A465220}" srcOrd="1" destOrd="0" parTransId="{2CDA8B19-A76B-4621-957B-EEA16CBEC8DF}" sibTransId="{7757057F-AA3F-4889-A54C-6A3E560AD704}"/>
    <dgm:cxn modelId="{074F2B7B-DEBF-4D22-88A5-21CACF730DA2}" srcId="{A9C706EB-99E8-4D47-AB47-FAEFDD192604}" destId="{E030E54B-5514-4EF7-B200-6409E87A5825}" srcOrd="8" destOrd="0" parTransId="{4E7239F8-D4E4-44BF-9A5A-0C6A569E97B5}" sibTransId="{BF25F797-42E9-4E61-81A4-1748D644CCE3}"/>
    <dgm:cxn modelId="{97656D56-7DBE-414E-8770-B28102A9F424}" srcId="{A9C706EB-99E8-4D47-AB47-FAEFDD192604}" destId="{332961CB-D535-4370-84A7-381DA1455BB7}" srcOrd="0" destOrd="0" parTransId="{06760177-A580-4122-AA19-90FE7C3F0A6C}" sibTransId="{4E0DD879-6959-4432-B841-A2E8FF057AE2}"/>
    <dgm:cxn modelId="{FACDD049-FF4E-4E8B-B625-D27E06C126E9}" type="presOf" srcId="{331B9E0B-BB24-4ED3-B2E7-3E002BD09FC7}" destId="{8687EA69-121E-4A04-BA52-98D2707B0D38}" srcOrd="0" destOrd="2" presId="urn:microsoft.com/office/officeart/2005/8/layout/hList1"/>
    <dgm:cxn modelId="{4B00DA72-5BAB-4274-8062-DD073F74893E}" type="presOf" srcId="{E030E54B-5514-4EF7-B200-6409E87A5825}" destId="{B0FF5548-E6F5-458B-9FAB-8BA16E530EDF}" srcOrd="0" destOrd="8" presId="urn:microsoft.com/office/officeart/2005/8/layout/hList1"/>
    <dgm:cxn modelId="{AFD1DADC-B8EE-40D5-B359-A6649316A06A}" srcId="{A9C706EB-99E8-4D47-AB47-FAEFDD192604}" destId="{8DBFA155-AA4A-4106-891A-CF7840E95289}" srcOrd="2" destOrd="0" parTransId="{677416F3-C316-4E76-9C23-D3B7DD8D89C7}" sibTransId="{683FEC2B-8E5C-427F-9B7E-B91E27115CB7}"/>
    <dgm:cxn modelId="{55A7B833-B9FB-480F-8BEB-D2CE3502AB29}" type="presParOf" srcId="{4E5449DA-8565-4E8A-9754-EE53639E7327}" destId="{BDBD0F57-193B-4744-B3B8-2DB1E3F5199B}" srcOrd="0" destOrd="0" presId="urn:microsoft.com/office/officeart/2005/8/layout/hList1"/>
    <dgm:cxn modelId="{B5A79598-1423-4582-B40F-A78602AA81DF}" type="presParOf" srcId="{BDBD0F57-193B-4744-B3B8-2DB1E3F5199B}" destId="{8FAEA354-239D-42AA-A392-EE26A90DF75C}" srcOrd="0" destOrd="0" presId="urn:microsoft.com/office/officeart/2005/8/layout/hList1"/>
    <dgm:cxn modelId="{0FDC1BC9-0445-4A8D-B77B-D15EC2FB6C19}" type="presParOf" srcId="{BDBD0F57-193B-4744-B3B8-2DB1E3F5199B}" destId="{B0FF5548-E6F5-458B-9FAB-8BA16E530EDF}" srcOrd="1" destOrd="0" presId="urn:microsoft.com/office/officeart/2005/8/layout/hList1"/>
    <dgm:cxn modelId="{35DD2BDD-791A-4931-B356-458454B2039C}" type="presParOf" srcId="{4E5449DA-8565-4E8A-9754-EE53639E7327}" destId="{AAE06869-998E-4CEE-89BC-75D1C181C957}" srcOrd="1" destOrd="0" presId="urn:microsoft.com/office/officeart/2005/8/layout/hList1"/>
    <dgm:cxn modelId="{90FAEA9C-B6B8-436C-AC23-2F6FF37FCB86}" type="presParOf" srcId="{4E5449DA-8565-4E8A-9754-EE53639E7327}" destId="{C263B8C4-8171-4773-8EFA-DCCFFB0CF56A}" srcOrd="2" destOrd="0" presId="urn:microsoft.com/office/officeart/2005/8/layout/hList1"/>
    <dgm:cxn modelId="{870DA8FC-C0AE-4B74-86BD-941FF02F8C8E}" type="presParOf" srcId="{C263B8C4-8171-4773-8EFA-DCCFFB0CF56A}" destId="{24416C6B-CCF5-43B6-BB84-7254F76AEC7A}" srcOrd="0" destOrd="0" presId="urn:microsoft.com/office/officeart/2005/8/layout/hList1"/>
    <dgm:cxn modelId="{6B2DBF2A-C17E-44A4-8E8E-E0DE30F13AAB}" type="presParOf" srcId="{C263B8C4-8171-4773-8EFA-DCCFFB0CF56A}" destId="{8687EA69-121E-4A04-BA52-98D2707B0D38}" srcOrd="1" destOrd="0" presId="urn:microsoft.com/office/officeart/2005/8/layout/hList1"/>
    <dgm:cxn modelId="{44103E57-B19E-45B2-8D97-96E0BA9E106B}" type="presParOf" srcId="{4E5449DA-8565-4E8A-9754-EE53639E7327}" destId="{615EE79D-893E-4B82-88E2-34BF4FB3E8F8}" srcOrd="3" destOrd="0" presId="urn:microsoft.com/office/officeart/2005/8/layout/hList1"/>
    <dgm:cxn modelId="{0E21C86E-6DAA-42A7-862B-72CB16BC3D46}" type="presParOf" srcId="{4E5449DA-8565-4E8A-9754-EE53639E7327}" destId="{08B495F5-D54F-4A68-9918-6090D29D6883}" srcOrd="4" destOrd="0" presId="urn:microsoft.com/office/officeart/2005/8/layout/hList1"/>
    <dgm:cxn modelId="{A92D51B0-FF14-4F64-BF2B-FC44E935BC2A}" type="presParOf" srcId="{08B495F5-D54F-4A68-9918-6090D29D6883}" destId="{4CBC766A-FF01-427C-9121-A6F7B9A3D670}" srcOrd="0" destOrd="0" presId="urn:microsoft.com/office/officeart/2005/8/layout/hList1"/>
    <dgm:cxn modelId="{AB931A71-9C64-4A1B-8639-643C99E86B77}" type="presParOf" srcId="{08B495F5-D54F-4A68-9918-6090D29D6883}" destId="{23D39D82-B0B0-4C63-963E-65B9FC3415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81FE6-5759-4296-B848-133F5EC82333}" type="doc">
      <dgm:prSet loTypeId="urn:microsoft.com/office/officeart/2005/8/layout/bProcess3" loCatId="process" qsTypeId="urn:microsoft.com/office/officeart/2005/8/quickstyle/simple1" qsCatId="simple" csTypeId="urn:microsoft.com/office/officeart/2005/8/colors/accent2_2" csCatId="accent2" phldr="1"/>
      <dgm:spPr/>
    </dgm:pt>
    <dgm:pt modelId="{1156F2C2-531D-4EC5-BB6D-1826B8DD7DA1}">
      <dgm:prSet phldrT="[Text]" custT="1"/>
      <dgm:spPr/>
      <dgm:t>
        <a:bodyPr/>
        <a:lstStyle/>
        <a:p>
          <a:r>
            <a:rPr lang="en-US" sz="1800" b="1" dirty="0" smtClean="0">
              <a:solidFill>
                <a:schemeClr val="bg1"/>
              </a:solidFill>
              <a:latin typeface="Franklin Gothic Book" pitchFamily="34" charset="0"/>
            </a:rPr>
            <a:t>(1)</a:t>
          </a:r>
        </a:p>
        <a:p>
          <a:r>
            <a:rPr lang="en-US" sz="1600" b="1" dirty="0" smtClean="0">
              <a:solidFill>
                <a:schemeClr val="bg1"/>
              </a:solidFill>
              <a:latin typeface="Franklin Gothic Book" pitchFamily="34" charset="0"/>
            </a:rPr>
            <a:t>Violation of the Code</a:t>
          </a:r>
          <a:endParaRPr lang="en-US" sz="1600" b="1" dirty="0">
            <a:solidFill>
              <a:schemeClr val="bg1"/>
            </a:solidFill>
            <a:latin typeface="Franklin Gothic Book" pitchFamily="34" charset="0"/>
          </a:endParaRPr>
        </a:p>
      </dgm:t>
    </dgm:pt>
    <dgm:pt modelId="{415F1EE4-CC8B-40FA-80F2-50D3EDB0F8B7}" type="parTrans" cxnId="{C4B553DD-A98A-49CA-BB17-34EFE21E4533}">
      <dgm:prSet/>
      <dgm:spPr/>
      <dgm:t>
        <a:bodyPr/>
        <a:lstStyle/>
        <a:p>
          <a:endParaRPr lang="en-US"/>
        </a:p>
      </dgm:t>
    </dgm:pt>
    <dgm:pt modelId="{234FB712-F70E-47B7-8589-4E8448F7F82C}" type="sibTrans" cxnId="{C4B553DD-A98A-49CA-BB17-34EFE21E4533}">
      <dgm:prSet/>
      <dgm:spPr/>
      <dgm:t>
        <a:bodyPr/>
        <a:lstStyle/>
        <a:p>
          <a:endParaRPr lang="en-US"/>
        </a:p>
      </dgm:t>
    </dgm:pt>
    <dgm:pt modelId="{1265B94A-1868-4B03-BD0E-9E237D5E653B}">
      <dgm:prSet phldrT="[Text]" custT="1"/>
      <dgm:spPr/>
      <dgm:t>
        <a:bodyPr/>
        <a:lstStyle/>
        <a:p>
          <a:r>
            <a:rPr lang="en-US" sz="1800" b="1" dirty="0" smtClean="0">
              <a:solidFill>
                <a:schemeClr val="bg1"/>
              </a:solidFill>
              <a:latin typeface="Franklin Gothic Book" pitchFamily="34" charset="0"/>
            </a:rPr>
            <a:t>(2)</a:t>
          </a:r>
        </a:p>
        <a:p>
          <a:r>
            <a:rPr lang="en-US" sz="1600" b="1" dirty="0" smtClean="0">
              <a:solidFill>
                <a:schemeClr val="bg1"/>
              </a:solidFill>
              <a:latin typeface="Franklin Gothic Book" pitchFamily="34" charset="0"/>
            </a:rPr>
            <a:t>Discipline Issued or Proposed</a:t>
          </a:r>
          <a:endParaRPr lang="en-US" sz="1600" dirty="0">
            <a:solidFill>
              <a:schemeClr val="bg1"/>
            </a:solidFill>
            <a:latin typeface="Franklin Gothic Book" pitchFamily="34" charset="0"/>
          </a:endParaRPr>
        </a:p>
      </dgm:t>
    </dgm:pt>
    <dgm:pt modelId="{271681B9-B534-4D11-829B-148382DEC5E7}" type="parTrans" cxnId="{0E47F4E1-5D1E-43F3-B737-44DADDD1F183}">
      <dgm:prSet/>
      <dgm:spPr/>
      <dgm:t>
        <a:bodyPr/>
        <a:lstStyle/>
        <a:p>
          <a:endParaRPr lang="en-US"/>
        </a:p>
      </dgm:t>
    </dgm:pt>
    <dgm:pt modelId="{1741E4EA-830E-4CDF-8801-FCA630EC49BB}" type="sibTrans" cxnId="{0E47F4E1-5D1E-43F3-B737-44DADDD1F183}">
      <dgm:prSet/>
      <dgm:spPr/>
      <dgm:t>
        <a:bodyPr/>
        <a:lstStyle/>
        <a:p>
          <a:endParaRPr lang="en-US"/>
        </a:p>
      </dgm:t>
    </dgm:pt>
    <dgm:pt modelId="{AE091C14-112B-42A2-9E23-FD372CABF4F4}">
      <dgm:prSet phldrT="[Text]" custT="1"/>
      <dgm:spPr/>
      <dgm:t>
        <a:bodyPr/>
        <a:lstStyle/>
        <a:p>
          <a:r>
            <a:rPr lang="en-US" sz="1800" b="1" dirty="0" smtClean="0">
              <a:solidFill>
                <a:schemeClr val="bg1"/>
              </a:solidFill>
              <a:latin typeface="Franklin Gothic Book" pitchFamily="34" charset="0"/>
            </a:rPr>
            <a:t>(3) </a:t>
          </a:r>
        </a:p>
        <a:p>
          <a:r>
            <a:rPr lang="en-US" sz="1600" b="1" dirty="0" smtClean="0">
              <a:solidFill>
                <a:schemeClr val="bg1"/>
              </a:solidFill>
              <a:latin typeface="Franklin Gothic Book" pitchFamily="34" charset="0"/>
            </a:rPr>
            <a:t>Count Days of Removal from Placement</a:t>
          </a:r>
          <a:endParaRPr lang="en-US" sz="1600" b="1" dirty="0">
            <a:solidFill>
              <a:schemeClr val="bg1"/>
            </a:solidFill>
            <a:latin typeface="Franklin Gothic Book" pitchFamily="34" charset="0"/>
          </a:endParaRPr>
        </a:p>
      </dgm:t>
    </dgm:pt>
    <dgm:pt modelId="{2FB47301-5B2E-4BD6-A56F-7A6E7DC95BAC}" type="parTrans" cxnId="{F6A71A43-33AE-48AC-A96C-6D7F73999637}">
      <dgm:prSet/>
      <dgm:spPr/>
      <dgm:t>
        <a:bodyPr/>
        <a:lstStyle/>
        <a:p>
          <a:endParaRPr lang="en-US"/>
        </a:p>
      </dgm:t>
    </dgm:pt>
    <dgm:pt modelId="{05FA6983-2E7B-4F4C-8ADD-5BE646ADB893}" type="sibTrans" cxnId="{F6A71A43-33AE-48AC-A96C-6D7F73999637}">
      <dgm:prSet/>
      <dgm:spPr/>
      <dgm:t>
        <a:bodyPr/>
        <a:lstStyle/>
        <a:p>
          <a:endParaRPr lang="en-US" b="1"/>
        </a:p>
      </dgm:t>
    </dgm:pt>
    <dgm:pt modelId="{C0A9322E-8595-45F9-B3C2-2900E1A0480F}">
      <dgm:prSet custT="1"/>
      <dgm:spPr/>
      <dgm:t>
        <a:bodyPr/>
        <a:lstStyle/>
        <a:p>
          <a:r>
            <a:rPr lang="en-US" sz="2000" b="1" dirty="0" smtClean="0">
              <a:solidFill>
                <a:schemeClr val="bg1"/>
              </a:solidFill>
              <a:latin typeface="Franklin Gothic Book" pitchFamily="34" charset="0"/>
            </a:rPr>
            <a:t>(4)</a:t>
          </a:r>
        </a:p>
        <a:p>
          <a:r>
            <a:rPr lang="en-US" sz="1600" b="1" dirty="0" smtClean="0">
              <a:solidFill>
                <a:schemeClr val="bg1"/>
              </a:solidFill>
              <a:latin typeface="Franklin Gothic Book" pitchFamily="34" charset="0"/>
            </a:rPr>
            <a:t>If warranted, Conduct Manifestation Determination Review</a:t>
          </a:r>
          <a:endParaRPr lang="en-US" sz="1600" b="1" dirty="0">
            <a:solidFill>
              <a:schemeClr val="bg1"/>
            </a:solidFill>
            <a:latin typeface="Franklin Gothic Book" pitchFamily="34" charset="0"/>
          </a:endParaRPr>
        </a:p>
      </dgm:t>
    </dgm:pt>
    <dgm:pt modelId="{086706D4-B9A5-4BE4-9A5D-504BAC7F86D7}" type="parTrans" cxnId="{CB58F793-A33B-4832-989B-05C8B6367FC7}">
      <dgm:prSet/>
      <dgm:spPr/>
      <dgm:t>
        <a:bodyPr/>
        <a:lstStyle/>
        <a:p>
          <a:endParaRPr lang="en-US"/>
        </a:p>
      </dgm:t>
    </dgm:pt>
    <dgm:pt modelId="{AB185D62-3780-437E-A0BB-6DEECA251271}" type="sibTrans" cxnId="{CB58F793-A33B-4832-989B-05C8B6367FC7}">
      <dgm:prSet/>
      <dgm:spPr/>
      <dgm:t>
        <a:bodyPr/>
        <a:lstStyle/>
        <a:p>
          <a:endParaRPr lang="en-US"/>
        </a:p>
      </dgm:t>
    </dgm:pt>
    <dgm:pt modelId="{09FED164-C1B0-4773-8D39-47C2B20281CE}">
      <dgm:prSet custT="1"/>
      <dgm:spPr/>
      <dgm:t>
        <a:bodyPr/>
        <a:lstStyle/>
        <a:p>
          <a:r>
            <a:rPr lang="en-US" sz="1800" b="1" u="none" dirty="0" smtClean="0">
              <a:solidFill>
                <a:schemeClr val="bg1"/>
              </a:solidFill>
              <a:latin typeface="Franklin Gothic Book" pitchFamily="34" charset="0"/>
            </a:rPr>
            <a:t>(6) </a:t>
          </a:r>
        </a:p>
        <a:p>
          <a:r>
            <a:rPr lang="en-US" sz="1600" b="1" u="none" dirty="0" smtClean="0">
              <a:solidFill>
                <a:schemeClr val="bg1"/>
              </a:solidFill>
              <a:latin typeface="Franklin Gothic Book" pitchFamily="34" charset="0"/>
            </a:rPr>
            <a:t>Conduct NOT a Manifestation</a:t>
          </a:r>
        </a:p>
        <a:p>
          <a:r>
            <a:rPr lang="en-US" sz="1600" b="1" i="0" dirty="0" smtClean="0">
              <a:solidFill>
                <a:schemeClr val="bg1"/>
              </a:solidFill>
              <a:latin typeface="Franklin Gothic Book" pitchFamily="34" charset="0"/>
            </a:rPr>
            <a:t>Proceed under Code of Conduct</a:t>
          </a:r>
          <a:endParaRPr lang="en-US" sz="1600" b="1" dirty="0">
            <a:solidFill>
              <a:schemeClr val="bg1"/>
            </a:solidFill>
            <a:latin typeface="Franklin Gothic Book" pitchFamily="34" charset="0"/>
          </a:endParaRPr>
        </a:p>
      </dgm:t>
    </dgm:pt>
    <dgm:pt modelId="{2BFD9976-8B2B-49CB-A505-3B994E51CB5F}" type="parTrans" cxnId="{C73F5B02-DA1E-4445-9645-FE384599D668}">
      <dgm:prSet/>
      <dgm:spPr/>
      <dgm:t>
        <a:bodyPr/>
        <a:lstStyle/>
        <a:p>
          <a:endParaRPr lang="en-US"/>
        </a:p>
      </dgm:t>
    </dgm:pt>
    <dgm:pt modelId="{DED713C2-9BFA-48D2-9637-01018EC84A8E}" type="sibTrans" cxnId="{C73F5B02-DA1E-4445-9645-FE384599D668}">
      <dgm:prSet/>
      <dgm:spPr/>
      <dgm:t>
        <a:bodyPr/>
        <a:lstStyle/>
        <a:p>
          <a:endParaRPr lang="en-US"/>
        </a:p>
      </dgm:t>
    </dgm:pt>
    <dgm:pt modelId="{DD1B938F-CBCE-4003-BBDB-E00D95DD8B14}">
      <dgm:prSet custT="1"/>
      <dgm:spPr/>
      <dgm:t>
        <a:bodyPr/>
        <a:lstStyle/>
        <a:p>
          <a:r>
            <a:rPr lang="en-US" sz="1800" b="1" dirty="0" smtClean="0">
              <a:solidFill>
                <a:schemeClr val="bg1"/>
              </a:solidFill>
              <a:latin typeface="Franklin Gothic Book" pitchFamily="34" charset="0"/>
            </a:rPr>
            <a:t>(5) </a:t>
          </a:r>
        </a:p>
        <a:p>
          <a:r>
            <a:rPr lang="en-US" sz="1600" b="1" dirty="0" smtClean="0">
              <a:solidFill>
                <a:schemeClr val="bg1"/>
              </a:solidFill>
              <a:latin typeface="Franklin Gothic Book" pitchFamily="34" charset="0"/>
            </a:rPr>
            <a:t>Conduct </a:t>
          </a:r>
          <a:r>
            <a:rPr lang="en-US" sz="1600" b="1" u="sng" dirty="0" smtClean="0">
              <a:solidFill>
                <a:schemeClr val="bg1"/>
              </a:solidFill>
              <a:latin typeface="Franklin Gothic Book" pitchFamily="34" charset="0"/>
            </a:rPr>
            <a:t>IS</a:t>
          </a:r>
          <a:r>
            <a:rPr lang="en-US" sz="1600" b="1" dirty="0" smtClean="0">
              <a:solidFill>
                <a:schemeClr val="bg1"/>
              </a:solidFill>
              <a:latin typeface="Franklin Gothic Book" pitchFamily="34" charset="0"/>
            </a:rPr>
            <a:t> a Manifestation</a:t>
          </a:r>
        </a:p>
        <a:p>
          <a:r>
            <a:rPr lang="en-US" sz="1600" b="1" u="none" dirty="0" smtClean="0">
              <a:solidFill>
                <a:schemeClr val="bg1"/>
              </a:solidFill>
              <a:latin typeface="Franklin Gothic Book" pitchFamily="34" charset="0"/>
            </a:rPr>
            <a:t>Do not punish!  Convene ARD Meeting!</a:t>
          </a:r>
          <a:endParaRPr lang="en-US" sz="1600" b="1" u="none" dirty="0">
            <a:solidFill>
              <a:schemeClr val="bg1"/>
            </a:solidFill>
            <a:latin typeface="Franklin Gothic Book" pitchFamily="34" charset="0"/>
          </a:endParaRPr>
        </a:p>
      </dgm:t>
    </dgm:pt>
    <dgm:pt modelId="{9EBC86DE-77CF-4525-9936-5C550F28E0C9}" type="sibTrans" cxnId="{3E651345-496C-42D1-911A-2F4E9B8EA6D4}">
      <dgm:prSet/>
      <dgm:spPr/>
      <dgm:t>
        <a:bodyPr/>
        <a:lstStyle/>
        <a:p>
          <a:endParaRPr lang="en-US"/>
        </a:p>
      </dgm:t>
    </dgm:pt>
    <dgm:pt modelId="{A9B0F9AF-2007-413E-9AB8-7F917290B079}" type="parTrans" cxnId="{3E651345-496C-42D1-911A-2F4E9B8EA6D4}">
      <dgm:prSet/>
      <dgm:spPr/>
      <dgm:t>
        <a:bodyPr/>
        <a:lstStyle/>
        <a:p>
          <a:endParaRPr lang="en-US"/>
        </a:p>
      </dgm:t>
    </dgm:pt>
    <dgm:pt modelId="{52490E39-3CE7-4696-B497-C24BDB1980B6}" type="pres">
      <dgm:prSet presAssocID="{0C981FE6-5759-4296-B848-133F5EC82333}" presName="Name0" presStyleCnt="0">
        <dgm:presLayoutVars>
          <dgm:dir/>
          <dgm:resizeHandles val="exact"/>
        </dgm:presLayoutVars>
      </dgm:prSet>
      <dgm:spPr/>
    </dgm:pt>
    <dgm:pt modelId="{7F638385-2EB4-492F-8179-5F01C4D5BD71}" type="pres">
      <dgm:prSet presAssocID="{1156F2C2-531D-4EC5-BB6D-1826B8DD7DA1}" presName="node" presStyleLbl="node1" presStyleIdx="0" presStyleCnt="6">
        <dgm:presLayoutVars>
          <dgm:bulletEnabled val="1"/>
        </dgm:presLayoutVars>
      </dgm:prSet>
      <dgm:spPr/>
      <dgm:t>
        <a:bodyPr/>
        <a:lstStyle/>
        <a:p>
          <a:endParaRPr lang="en-US"/>
        </a:p>
      </dgm:t>
    </dgm:pt>
    <dgm:pt modelId="{4C330CBE-5DD3-41C0-993F-976F48D5355F}" type="pres">
      <dgm:prSet presAssocID="{234FB712-F70E-47B7-8589-4E8448F7F82C}" presName="sibTrans" presStyleLbl="sibTrans1D1" presStyleIdx="0" presStyleCnt="5"/>
      <dgm:spPr/>
      <dgm:t>
        <a:bodyPr/>
        <a:lstStyle/>
        <a:p>
          <a:endParaRPr lang="en-US"/>
        </a:p>
      </dgm:t>
    </dgm:pt>
    <dgm:pt modelId="{CE9DD86F-9736-465B-8CE2-AF6E6B52A4B3}" type="pres">
      <dgm:prSet presAssocID="{234FB712-F70E-47B7-8589-4E8448F7F82C}" presName="connectorText" presStyleLbl="sibTrans1D1" presStyleIdx="0" presStyleCnt="5"/>
      <dgm:spPr/>
      <dgm:t>
        <a:bodyPr/>
        <a:lstStyle/>
        <a:p>
          <a:endParaRPr lang="en-US"/>
        </a:p>
      </dgm:t>
    </dgm:pt>
    <dgm:pt modelId="{6FCD004B-400B-4CFE-AED5-8707CA08881D}" type="pres">
      <dgm:prSet presAssocID="{1265B94A-1868-4B03-BD0E-9E237D5E653B}" presName="node" presStyleLbl="node1" presStyleIdx="1" presStyleCnt="6">
        <dgm:presLayoutVars>
          <dgm:bulletEnabled val="1"/>
        </dgm:presLayoutVars>
      </dgm:prSet>
      <dgm:spPr/>
      <dgm:t>
        <a:bodyPr/>
        <a:lstStyle/>
        <a:p>
          <a:endParaRPr lang="en-US"/>
        </a:p>
      </dgm:t>
    </dgm:pt>
    <dgm:pt modelId="{903BA7B5-2C42-4F1F-9B22-D492236FB309}" type="pres">
      <dgm:prSet presAssocID="{1741E4EA-830E-4CDF-8801-FCA630EC49BB}" presName="sibTrans" presStyleLbl="sibTrans1D1" presStyleIdx="1" presStyleCnt="5"/>
      <dgm:spPr/>
      <dgm:t>
        <a:bodyPr/>
        <a:lstStyle/>
        <a:p>
          <a:endParaRPr lang="en-US"/>
        </a:p>
      </dgm:t>
    </dgm:pt>
    <dgm:pt modelId="{20778C47-7B23-4FA8-A8DF-EFB0389B6E6D}" type="pres">
      <dgm:prSet presAssocID="{1741E4EA-830E-4CDF-8801-FCA630EC49BB}" presName="connectorText" presStyleLbl="sibTrans1D1" presStyleIdx="1" presStyleCnt="5"/>
      <dgm:spPr/>
      <dgm:t>
        <a:bodyPr/>
        <a:lstStyle/>
        <a:p>
          <a:endParaRPr lang="en-US"/>
        </a:p>
      </dgm:t>
    </dgm:pt>
    <dgm:pt modelId="{DBB4399A-6508-4614-828E-965F59DB4B6B}" type="pres">
      <dgm:prSet presAssocID="{AE091C14-112B-42A2-9E23-FD372CABF4F4}" presName="node" presStyleLbl="node1" presStyleIdx="2" presStyleCnt="6">
        <dgm:presLayoutVars>
          <dgm:bulletEnabled val="1"/>
        </dgm:presLayoutVars>
      </dgm:prSet>
      <dgm:spPr/>
      <dgm:t>
        <a:bodyPr/>
        <a:lstStyle/>
        <a:p>
          <a:endParaRPr lang="en-US"/>
        </a:p>
      </dgm:t>
    </dgm:pt>
    <dgm:pt modelId="{0C1EA508-DF3F-49B3-9C61-92D6CAFF4B76}" type="pres">
      <dgm:prSet presAssocID="{05FA6983-2E7B-4F4C-8ADD-5BE646ADB893}" presName="sibTrans" presStyleLbl="sibTrans1D1" presStyleIdx="2" presStyleCnt="5"/>
      <dgm:spPr/>
      <dgm:t>
        <a:bodyPr/>
        <a:lstStyle/>
        <a:p>
          <a:endParaRPr lang="en-US"/>
        </a:p>
      </dgm:t>
    </dgm:pt>
    <dgm:pt modelId="{40F90C58-6037-4073-8F98-5C3DED37554A}" type="pres">
      <dgm:prSet presAssocID="{05FA6983-2E7B-4F4C-8ADD-5BE646ADB893}" presName="connectorText" presStyleLbl="sibTrans1D1" presStyleIdx="2" presStyleCnt="5"/>
      <dgm:spPr/>
      <dgm:t>
        <a:bodyPr/>
        <a:lstStyle/>
        <a:p>
          <a:endParaRPr lang="en-US"/>
        </a:p>
      </dgm:t>
    </dgm:pt>
    <dgm:pt modelId="{1C17B208-694E-45E7-88AE-1E5F9F65534E}" type="pres">
      <dgm:prSet presAssocID="{C0A9322E-8595-45F9-B3C2-2900E1A0480F}" presName="node" presStyleLbl="node1" presStyleIdx="3" presStyleCnt="6">
        <dgm:presLayoutVars>
          <dgm:bulletEnabled val="1"/>
        </dgm:presLayoutVars>
      </dgm:prSet>
      <dgm:spPr/>
      <dgm:t>
        <a:bodyPr/>
        <a:lstStyle/>
        <a:p>
          <a:endParaRPr lang="en-US"/>
        </a:p>
      </dgm:t>
    </dgm:pt>
    <dgm:pt modelId="{E35B0B56-C06A-4211-A568-21D062A43BA9}" type="pres">
      <dgm:prSet presAssocID="{AB185D62-3780-437E-A0BB-6DEECA251271}" presName="sibTrans" presStyleLbl="sibTrans1D1" presStyleIdx="3" presStyleCnt="5"/>
      <dgm:spPr/>
      <dgm:t>
        <a:bodyPr/>
        <a:lstStyle/>
        <a:p>
          <a:endParaRPr lang="en-US"/>
        </a:p>
      </dgm:t>
    </dgm:pt>
    <dgm:pt modelId="{5CE7F935-F7C1-413E-B7AF-C713028FB62F}" type="pres">
      <dgm:prSet presAssocID="{AB185D62-3780-437E-A0BB-6DEECA251271}" presName="connectorText" presStyleLbl="sibTrans1D1" presStyleIdx="3" presStyleCnt="5"/>
      <dgm:spPr/>
      <dgm:t>
        <a:bodyPr/>
        <a:lstStyle/>
        <a:p>
          <a:endParaRPr lang="en-US"/>
        </a:p>
      </dgm:t>
    </dgm:pt>
    <dgm:pt modelId="{B835A74F-8183-4BC2-9138-110847D6A981}" type="pres">
      <dgm:prSet presAssocID="{DD1B938F-CBCE-4003-BBDB-E00D95DD8B14}" presName="node" presStyleLbl="node1" presStyleIdx="4" presStyleCnt="6">
        <dgm:presLayoutVars>
          <dgm:bulletEnabled val="1"/>
        </dgm:presLayoutVars>
      </dgm:prSet>
      <dgm:spPr/>
      <dgm:t>
        <a:bodyPr/>
        <a:lstStyle/>
        <a:p>
          <a:endParaRPr lang="en-US"/>
        </a:p>
      </dgm:t>
    </dgm:pt>
    <dgm:pt modelId="{DDF3B68D-CB71-4970-A360-498D334D8650}" type="pres">
      <dgm:prSet presAssocID="{9EBC86DE-77CF-4525-9936-5C550F28E0C9}" presName="sibTrans" presStyleLbl="sibTrans1D1" presStyleIdx="4" presStyleCnt="5"/>
      <dgm:spPr/>
      <dgm:t>
        <a:bodyPr/>
        <a:lstStyle/>
        <a:p>
          <a:endParaRPr lang="en-US"/>
        </a:p>
      </dgm:t>
    </dgm:pt>
    <dgm:pt modelId="{8796E08D-4849-4AE6-AC5B-071F587EA354}" type="pres">
      <dgm:prSet presAssocID="{9EBC86DE-77CF-4525-9936-5C550F28E0C9}" presName="connectorText" presStyleLbl="sibTrans1D1" presStyleIdx="4" presStyleCnt="5"/>
      <dgm:spPr/>
      <dgm:t>
        <a:bodyPr/>
        <a:lstStyle/>
        <a:p>
          <a:endParaRPr lang="en-US"/>
        </a:p>
      </dgm:t>
    </dgm:pt>
    <dgm:pt modelId="{76D610F4-CC15-465A-A909-E9B85B279C6D}" type="pres">
      <dgm:prSet presAssocID="{09FED164-C1B0-4773-8D39-47C2B20281CE}" presName="node" presStyleLbl="node1" presStyleIdx="5" presStyleCnt="6">
        <dgm:presLayoutVars>
          <dgm:bulletEnabled val="1"/>
        </dgm:presLayoutVars>
      </dgm:prSet>
      <dgm:spPr/>
      <dgm:t>
        <a:bodyPr/>
        <a:lstStyle/>
        <a:p>
          <a:endParaRPr lang="en-US"/>
        </a:p>
      </dgm:t>
    </dgm:pt>
  </dgm:ptLst>
  <dgm:cxnLst>
    <dgm:cxn modelId="{0650E539-28F5-4CEF-90A7-C7DD0D4E1EC7}" type="presOf" srcId="{AB185D62-3780-437E-A0BB-6DEECA251271}" destId="{E35B0B56-C06A-4211-A568-21D062A43BA9}" srcOrd="0" destOrd="0" presId="urn:microsoft.com/office/officeart/2005/8/layout/bProcess3"/>
    <dgm:cxn modelId="{F6A71A43-33AE-48AC-A96C-6D7F73999637}" srcId="{0C981FE6-5759-4296-B848-133F5EC82333}" destId="{AE091C14-112B-42A2-9E23-FD372CABF4F4}" srcOrd="2" destOrd="0" parTransId="{2FB47301-5B2E-4BD6-A56F-7A6E7DC95BAC}" sibTransId="{05FA6983-2E7B-4F4C-8ADD-5BE646ADB893}"/>
    <dgm:cxn modelId="{931432D8-3666-471F-8C9F-C3BE9941DE3D}" type="presOf" srcId="{234FB712-F70E-47B7-8589-4E8448F7F82C}" destId="{CE9DD86F-9736-465B-8CE2-AF6E6B52A4B3}" srcOrd="1" destOrd="0" presId="urn:microsoft.com/office/officeart/2005/8/layout/bProcess3"/>
    <dgm:cxn modelId="{9741CB76-1BD2-4451-A2DE-1AFF46E26705}" type="presOf" srcId="{C0A9322E-8595-45F9-B3C2-2900E1A0480F}" destId="{1C17B208-694E-45E7-88AE-1E5F9F65534E}" srcOrd="0" destOrd="0" presId="urn:microsoft.com/office/officeart/2005/8/layout/bProcess3"/>
    <dgm:cxn modelId="{CB58F793-A33B-4832-989B-05C8B6367FC7}" srcId="{0C981FE6-5759-4296-B848-133F5EC82333}" destId="{C0A9322E-8595-45F9-B3C2-2900E1A0480F}" srcOrd="3" destOrd="0" parTransId="{086706D4-B9A5-4BE4-9A5D-504BAC7F86D7}" sibTransId="{AB185D62-3780-437E-A0BB-6DEECA251271}"/>
    <dgm:cxn modelId="{B6E05B1A-7889-41CD-8FFA-14D57C6E161B}" type="presOf" srcId="{AB185D62-3780-437E-A0BB-6DEECA251271}" destId="{5CE7F935-F7C1-413E-B7AF-C713028FB62F}" srcOrd="1" destOrd="0" presId="urn:microsoft.com/office/officeart/2005/8/layout/bProcess3"/>
    <dgm:cxn modelId="{8E489E94-A656-4BD9-8A03-1E2B33D57659}" type="presOf" srcId="{1741E4EA-830E-4CDF-8801-FCA630EC49BB}" destId="{20778C47-7B23-4FA8-A8DF-EFB0389B6E6D}" srcOrd="1" destOrd="0" presId="urn:microsoft.com/office/officeart/2005/8/layout/bProcess3"/>
    <dgm:cxn modelId="{6806FA4E-B214-46B1-B823-A05AC28990F8}" type="presOf" srcId="{1741E4EA-830E-4CDF-8801-FCA630EC49BB}" destId="{903BA7B5-2C42-4F1F-9B22-D492236FB309}" srcOrd="0" destOrd="0" presId="urn:microsoft.com/office/officeart/2005/8/layout/bProcess3"/>
    <dgm:cxn modelId="{3D760DE9-DBEB-4DFF-844A-D17355CA473D}" type="presOf" srcId="{DD1B938F-CBCE-4003-BBDB-E00D95DD8B14}" destId="{B835A74F-8183-4BC2-9138-110847D6A981}" srcOrd="0" destOrd="0" presId="urn:microsoft.com/office/officeart/2005/8/layout/bProcess3"/>
    <dgm:cxn modelId="{743B85CF-21CC-47FD-A6B2-D70F09CBD0C6}" type="presOf" srcId="{09FED164-C1B0-4773-8D39-47C2B20281CE}" destId="{76D610F4-CC15-465A-A909-E9B85B279C6D}" srcOrd="0" destOrd="0" presId="urn:microsoft.com/office/officeart/2005/8/layout/bProcess3"/>
    <dgm:cxn modelId="{78777536-9446-4765-9951-567786C1439C}" type="presOf" srcId="{0C981FE6-5759-4296-B848-133F5EC82333}" destId="{52490E39-3CE7-4696-B497-C24BDB1980B6}" srcOrd="0" destOrd="0" presId="urn:microsoft.com/office/officeart/2005/8/layout/bProcess3"/>
    <dgm:cxn modelId="{9A9254EF-CC4C-41E5-B5E1-D8774EB99D93}" type="presOf" srcId="{05FA6983-2E7B-4F4C-8ADD-5BE646ADB893}" destId="{40F90C58-6037-4073-8F98-5C3DED37554A}" srcOrd="1" destOrd="0" presId="urn:microsoft.com/office/officeart/2005/8/layout/bProcess3"/>
    <dgm:cxn modelId="{3068E0E2-A544-41AD-AC6D-DBA81A2EEE77}" type="presOf" srcId="{9EBC86DE-77CF-4525-9936-5C550F28E0C9}" destId="{8796E08D-4849-4AE6-AC5B-071F587EA354}" srcOrd="1" destOrd="0" presId="urn:microsoft.com/office/officeart/2005/8/layout/bProcess3"/>
    <dgm:cxn modelId="{3E651345-496C-42D1-911A-2F4E9B8EA6D4}" srcId="{0C981FE6-5759-4296-B848-133F5EC82333}" destId="{DD1B938F-CBCE-4003-BBDB-E00D95DD8B14}" srcOrd="4" destOrd="0" parTransId="{A9B0F9AF-2007-413E-9AB8-7F917290B079}" sibTransId="{9EBC86DE-77CF-4525-9936-5C550F28E0C9}"/>
    <dgm:cxn modelId="{6B5D1274-3123-42CE-81F9-626763A0965A}" type="presOf" srcId="{234FB712-F70E-47B7-8589-4E8448F7F82C}" destId="{4C330CBE-5DD3-41C0-993F-976F48D5355F}" srcOrd="0" destOrd="0" presId="urn:microsoft.com/office/officeart/2005/8/layout/bProcess3"/>
    <dgm:cxn modelId="{01EA8739-7F38-48EE-A707-042C64F7786D}" type="presOf" srcId="{05FA6983-2E7B-4F4C-8ADD-5BE646ADB893}" destId="{0C1EA508-DF3F-49B3-9C61-92D6CAFF4B76}" srcOrd="0" destOrd="0" presId="urn:microsoft.com/office/officeart/2005/8/layout/bProcess3"/>
    <dgm:cxn modelId="{C73F5B02-DA1E-4445-9645-FE384599D668}" srcId="{0C981FE6-5759-4296-B848-133F5EC82333}" destId="{09FED164-C1B0-4773-8D39-47C2B20281CE}" srcOrd="5" destOrd="0" parTransId="{2BFD9976-8B2B-49CB-A505-3B994E51CB5F}" sibTransId="{DED713C2-9BFA-48D2-9637-01018EC84A8E}"/>
    <dgm:cxn modelId="{C4B553DD-A98A-49CA-BB17-34EFE21E4533}" srcId="{0C981FE6-5759-4296-B848-133F5EC82333}" destId="{1156F2C2-531D-4EC5-BB6D-1826B8DD7DA1}" srcOrd="0" destOrd="0" parTransId="{415F1EE4-CC8B-40FA-80F2-50D3EDB0F8B7}" sibTransId="{234FB712-F70E-47B7-8589-4E8448F7F82C}"/>
    <dgm:cxn modelId="{CD65255F-694A-4360-A9EC-DC8B0E1252B2}" type="presOf" srcId="{9EBC86DE-77CF-4525-9936-5C550F28E0C9}" destId="{DDF3B68D-CB71-4970-A360-498D334D8650}" srcOrd="0" destOrd="0" presId="urn:microsoft.com/office/officeart/2005/8/layout/bProcess3"/>
    <dgm:cxn modelId="{D77A5918-E191-4058-8EA4-289E9E314E7D}" type="presOf" srcId="{1265B94A-1868-4B03-BD0E-9E237D5E653B}" destId="{6FCD004B-400B-4CFE-AED5-8707CA08881D}" srcOrd="0" destOrd="0" presId="urn:microsoft.com/office/officeart/2005/8/layout/bProcess3"/>
    <dgm:cxn modelId="{DE55086E-CB54-4E46-8A66-5FA8B8AFB341}" type="presOf" srcId="{1156F2C2-531D-4EC5-BB6D-1826B8DD7DA1}" destId="{7F638385-2EB4-492F-8179-5F01C4D5BD71}" srcOrd="0" destOrd="0" presId="urn:microsoft.com/office/officeart/2005/8/layout/bProcess3"/>
    <dgm:cxn modelId="{0E47F4E1-5D1E-43F3-B737-44DADDD1F183}" srcId="{0C981FE6-5759-4296-B848-133F5EC82333}" destId="{1265B94A-1868-4B03-BD0E-9E237D5E653B}" srcOrd="1" destOrd="0" parTransId="{271681B9-B534-4D11-829B-148382DEC5E7}" sibTransId="{1741E4EA-830E-4CDF-8801-FCA630EC49BB}"/>
    <dgm:cxn modelId="{A9ADF472-FE5B-4A7A-8A4C-BCF771FED730}" type="presOf" srcId="{AE091C14-112B-42A2-9E23-FD372CABF4F4}" destId="{DBB4399A-6508-4614-828E-965F59DB4B6B}" srcOrd="0" destOrd="0" presId="urn:microsoft.com/office/officeart/2005/8/layout/bProcess3"/>
    <dgm:cxn modelId="{F1D0E5A9-87B6-4A91-AF20-3EB1F12EA989}" type="presParOf" srcId="{52490E39-3CE7-4696-B497-C24BDB1980B6}" destId="{7F638385-2EB4-492F-8179-5F01C4D5BD71}" srcOrd="0" destOrd="0" presId="urn:microsoft.com/office/officeart/2005/8/layout/bProcess3"/>
    <dgm:cxn modelId="{A4F138ED-EE4F-4B69-8419-64DC968363C4}" type="presParOf" srcId="{52490E39-3CE7-4696-B497-C24BDB1980B6}" destId="{4C330CBE-5DD3-41C0-993F-976F48D5355F}" srcOrd="1" destOrd="0" presId="urn:microsoft.com/office/officeart/2005/8/layout/bProcess3"/>
    <dgm:cxn modelId="{5FB776CF-D32E-4CAA-AFCB-B83AB27FB380}" type="presParOf" srcId="{4C330CBE-5DD3-41C0-993F-976F48D5355F}" destId="{CE9DD86F-9736-465B-8CE2-AF6E6B52A4B3}" srcOrd="0" destOrd="0" presId="urn:microsoft.com/office/officeart/2005/8/layout/bProcess3"/>
    <dgm:cxn modelId="{F522F162-885E-4FD2-9AD4-B968FF429ECA}" type="presParOf" srcId="{52490E39-3CE7-4696-B497-C24BDB1980B6}" destId="{6FCD004B-400B-4CFE-AED5-8707CA08881D}" srcOrd="2" destOrd="0" presId="urn:microsoft.com/office/officeart/2005/8/layout/bProcess3"/>
    <dgm:cxn modelId="{37B467D0-121E-4A29-8229-A869E11BBC69}" type="presParOf" srcId="{52490E39-3CE7-4696-B497-C24BDB1980B6}" destId="{903BA7B5-2C42-4F1F-9B22-D492236FB309}" srcOrd="3" destOrd="0" presId="urn:microsoft.com/office/officeart/2005/8/layout/bProcess3"/>
    <dgm:cxn modelId="{E4ED6417-314A-434A-B40F-736C7C739D57}" type="presParOf" srcId="{903BA7B5-2C42-4F1F-9B22-D492236FB309}" destId="{20778C47-7B23-4FA8-A8DF-EFB0389B6E6D}" srcOrd="0" destOrd="0" presId="urn:microsoft.com/office/officeart/2005/8/layout/bProcess3"/>
    <dgm:cxn modelId="{CDEC5C70-6F14-4305-B55A-600B5368BA27}" type="presParOf" srcId="{52490E39-3CE7-4696-B497-C24BDB1980B6}" destId="{DBB4399A-6508-4614-828E-965F59DB4B6B}" srcOrd="4" destOrd="0" presId="urn:microsoft.com/office/officeart/2005/8/layout/bProcess3"/>
    <dgm:cxn modelId="{27AB88F8-F8A8-44CA-A82F-BB781D09EDA4}" type="presParOf" srcId="{52490E39-3CE7-4696-B497-C24BDB1980B6}" destId="{0C1EA508-DF3F-49B3-9C61-92D6CAFF4B76}" srcOrd="5" destOrd="0" presId="urn:microsoft.com/office/officeart/2005/8/layout/bProcess3"/>
    <dgm:cxn modelId="{6119B001-8A93-4142-A8FF-16A92B07089E}" type="presParOf" srcId="{0C1EA508-DF3F-49B3-9C61-92D6CAFF4B76}" destId="{40F90C58-6037-4073-8F98-5C3DED37554A}" srcOrd="0" destOrd="0" presId="urn:microsoft.com/office/officeart/2005/8/layout/bProcess3"/>
    <dgm:cxn modelId="{AFE9B17B-6F21-4344-A846-0563E21A6912}" type="presParOf" srcId="{52490E39-3CE7-4696-B497-C24BDB1980B6}" destId="{1C17B208-694E-45E7-88AE-1E5F9F65534E}" srcOrd="6" destOrd="0" presId="urn:microsoft.com/office/officeart/2005/8/layout/bProcess3"/>
    <dgm:cxn modelId="{1160BE13-1397-41B1-9DF8-30989AF6DCD3}" type="presParOf" srcId="{52490E39-3CE7-4696-B497-C24BDB1980B6}" destId="{E35B0B56-C06A-4211-A568-21D062A43BA9}" srcOrd="7" destOrd="0" presId="urn:microsoft.com/office/officeart/2005/8/layout/bProcess3"/>
    <dgm:cxn modelId="{0E7350E8-57A2-41EC-B049-F3544079438F}" type="presParOf" srcId="{E35B0B56-C06A-4211-A568-21D062A43BA9}" destId="{5CE7F935-F7C1-413E-B7AF-C713028FB62F}" srcOrd="0" destOrd="0" presId="urn:microsoft.com/office/officeart/2005/8/layout/bProcess3"/>
    <dgm:cxn modelId="{52EECA63-0611-4B60-A1A6-2BD34D6ACAC3}" type="presParOf" srcId="{52490E39-3CE7-4696-B497-C24BDB1980B6}" destId="{B835A74F-8183-4BC2-9138-110847D6A981}" srcOrd="8" destOrd="0" presId="urn:microsoft.com/office/officeart/2005/8/layout/bProcess3"/>
    <dgm:cxn modelId="{A442DE84-AB7F-463A-8D7B-A77162E91F9A}" type="presParOf" srcId="{52490E39-3CE7-4696-B497-C24BDB1980B6}" destId="{DDF3B68D-CB71-4970-A360-498D334D8650}" srcOrd="9" destOrd="0" presId="urn:microsoft.com/office/officeart/2005/8/layout/bProcess3"/>
    <dgm:cxn modelId="{8F42386C-D135-447D-8249-A57BFA528A6E}" type="presParOf" srcId="{DDF3B68D-CB71-4970-A360-498D334D8650}" destId="{8796E08D-4849-4AE6-AC5B-071F587EA354}" srcOrd="0" destOrd="0" presId="urn:microsoft.com/office/officeart/2005/8/layout/bProcess3"/>
    <dgm:cxn modelId="{4F2E6214-BDBC-448C-8300-91BA9B6EEEC1}" type="presParOf" srcId="{52490E39-3CE7-4696-B497-C24BDB1980B6}" destId="{76D610F4-CC15-465A-A909-E9B85B279C6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AA817-B28C-4C24-BA0E-EE071978C149}">
      <dsp:nvSpPr>
        <dsp:cNvPr id="0" name=""/>
        <dsp:cNvSpPr/>
      </dsp:nvSpPr>
      <dsp:spPr>
        <a:xfrm>
          <a:off x="0" y="764595"/>
          <a:ext cx="7924800" cy="277200"/>
        </a:xfrm>
        <a:prstGeom prst="rect">
          <a:avLst/>
        </a:prstGeom>
        <a:solidFill>
          <a:schemeClr val="lt1">
            <a:alpha val="90000"/>
            <a:hueOff val="0"/>
            <a:satOff val="0"/>
            <a:lumOff val="0"/>
            <a:alphaOff val="0"/>
          </a:schemeClr>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71169FB9-4418-406B-AE35-1A367CF07A7F}">
      <dsp:nvSpPr>
        <dsp:cNvPr id="0" name=""/>
        <dsp:cNvSpPr/>
      </dsp:nvSpPr>
      <dsp:spPr>
        <a:xfrm>
          <a:off x="297954" y="187500"/>
          <a:ext cx="5749377" cy="773830"/>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Be distributed to and signed by parents and students annually, acknowledging receipt and understanding of the Code. </a:t>
          </a:r>
          <a:endParaRPr lang="en-US" sz="1800" b="1" kern="1200" dirty="0">
            <a:latin typeface="+mj-lt"/>
          </a:endParaRPr>
        </a:p>
      </dsp:txBody>
      <dsp:txXfrm>
        <a:off x="335729" y="225275"/>
        <a:ext cx="5673827" cy="698280"/>
      </dsp:txXfrm>
    </dsp:sp>
    <dsp:sp modelId="{5602748C-15AC-472F-BADB-1884BD20EA34}">
      <dsp:nvSpPr>
        <dsp:cNvPr id="0" name=""/>
        <dsp:cNvSpPr/>
      </dsp:nvSpPr>
      <dsp:spPr>
        <a:xfrm>
          <a:off x="0" y="1695563"/>
          <a:ext cx="7924800" cy="277200"/>
        </a:xfrm>
        <a:prstGeom prst="rect">
          <a:avLst/>
        </a:prstGeom>
        <a:solidFill>
          <a:schemeClr val="lt1">
            <a:alpha val="90000"/>
            <a:hueOff val="0"/>
            <a:satOff val="0"/>
            <a:lumOff val="0"/>
            <a:alphaOff val="0"/>
          </a:schemeClr>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FDFCD28C-D6FC-4215-9432-BEC59543F0DA}">
      <dsp:nvSpPr>
        <dsp:cNvPr id="0" name=""/>
        <dsp:cNvSpPr/>
      </dsp:nvSpPr>
      <dsp:spPr>
        <a:xfrm>
          <a:off x="395853" y="1101195"/>
          <a:ext cx="5541942" cy="756727"/>
        </a:xfrm>
        <a:prstGeom prst="roundRect">
          <a:avLst/>
        </a:prstGeom>
        <a:solidFill>
          <a:schemeClr val="accent2"/>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Establish the school’s jurisdiction to address student misconduct and enforce the Code.</a:t>
          </a:r>
          <a:endParaRPr lang="en-US" sz="1800" b="1" kern="1200" dirty="0">
            <a:latin typeface="+mj-lt"/>
          </a:endParaRPr>
        </a:p>
      </dsp:txBody>
      <dsp:txXfrm>
        <a:off x="432793" y="1138135"/>
        <a:ext cx="5468062" cy="682847"/>
      </dsp:txXfrm>
    </dsp:sp>
    <dsp:sp modelId="{DFA9CEB4-0FA8-44E6-B32A-CA56B98F1CA4}">
      <dsp:nvSpPr>
        <dsp:cNvPr id="0" name=""/>
        <dsp:cNvSpPr/>
      </dsp:nvSpPr>
      <dsp:spPr>
        <a:xfrm>
          <a:off x="0" y="2318715"/>
          <a:ext cx="7924800" cy="277200"/>
        </a:xfrm>
        <a:prstGeom prst="rect">
          <a:avLst/>
        </a:prstGeom>
        <a:solidFill>
          <a:schemeClr val="lt1">
            <a:alpha val="90000"/>
            <a:hueOff val="0"/>
            <a:satOff val="0"/>
            <a:lumOff val="0"/>
            <a:alphaOff val="0"/>
          </a:schemeClr>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C24D3F9-7AC2-4606-80CE-49CC95C1D978}">
      <dsp:nvSpPr>
        <dsp:cNvPr id="0" name=""/>
        <dsp:cNvSpPr/>
      </dsp:nvSpPr>
      <dsp:spPr>
        <a:xfrm>
          <a:off x="396240" y="2032163"/>
          <a:ext cx="5547360" cy="448912"/>
        </a:xfrm>
        <a:prstGeom prst="roundRect">
          <a:avLst/>
        </a:prstGeom>
        <a:solidFill>
          <a:schemeClr val="accent2"/>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Establish expectations for student conduct.</a:t>
          </a:r>
          <a:endParaRPr lang="en-US" sz="1800" b="1" kern="1200" dirty="0">
            <a:latin typeface="+mj-lt"/>
          </a:endParaRPr>
        </a:p>
      </dsp:txBody>
      <dsp:txXfrm>
        <a:off x="418154" y="2054077"/>
        <a:ext cx="5503532" cy="405084"/>
      </dsp:txXfrm>
    </dsp:sp>
    <dsp:sp modelId="{63C0E0D9-441A-44EF-BC74-390BAC4EE0F5}">
      <dsp:nvSpPr>
        <dsp:cNvPr id="0" name=""/>
        <dsp:cNvSpPr/>
      </dsp:nvSpPr>
      <dsp:spPr>
        <a:xfrm>
          <a:off x="0" y="3066047"/>
          <a:ext cx="7924800" cy="277200"/>
        </a:xfrm>
        <a:prstGeom prst="rect">
          <a:avLst/>
        </a:prstGeom>
        <a:solidFill>
          <a:schemeClr val="lt1">
            <a:alpha val="90000"/>
            <a:hueOff val="0"/>
            <a:satOff val="0"/>
            <a:lumOff val="0"/>
            <a:alphaOff val="0"/>
          </a:schemeClr>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874EABFD-901D-4468-80D6-DF823A1BC54E}">
      <dsp:nvSpPr>
        <dsp:cNvPr id="0" name=""/>
        <dsp:cNvSpPr/>
      </dsp:nvSpPr>
      <dsp:spPr>
        <a:xfrm>
          <a:off x="383457" y="2661358"/>
          <a:ext cx="5547360" cy="573091"/>
        </a:xfrm>
        <a:prstGeom prst="roundRect">
          <a:avLst/>
        </a:prstGeom>
        <a:solidFill>
          <a:schemeClr val="accent2"/>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Identify those authorized to administer disciplinary action pursuant to Code.</a:t>
          </a:r>
          <a:endParaRPr lang="en-US" sz="1800" b="1" kern="1200" dirty="0">
            <a:latin typeface="+mj-lt"/>
          </a:endParaRPr>
        </a:p>
      </dsp:txBody>
      <dsp:txXfrm>
        <a:off x="411433" y="2689334"/>
        <a:ext cx="5491408" cy="517139"/>
      </dsp:txXfrm>
    </dsp:sp>
    <dsp:sp modelId="{053FCF23-E80E-4652-AC3E-85B7F0AC0F80}">
      <dsp:nvSpPr>
        <dsp:cNvPr id="0" name=""/>
        <dsp:cNvSpPr/>
      </dsp:nvSpPr>
      <dsp:spPr>
        <a:xfrm>
          <a:off x="0" y="3925774"/>
          <a:ext cx="7924800" cy="277200"/>
        </a:xfrm>
        <a:prstGeom prst="rect">
          <a:avLst/>
        </a:prstGeom>
        <a:solidFill>
          <a:schemeClr val="lt1">
            <a:alpha val="90000"/>
            <a:hueOff val="0"/>
            <a:satOff val="0"/>
            <a:lumOff val="0"/>
            <a:alphaOff val="0"/>
          </a:schemeClr>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E3A69C02-A4F7-4680-A318-54E734B1079D}">
      <dsp:nvSpPr>
        <dsp:cNvPr id="0" name=""/>
        <dsp:cNvSpPr/>
      </dsp:nvSpPr>
      <dsp:spPr>
        <a:xfrm>
          <a:off x="396240" y="3402647"/>
          <a:ext cx="5547360" cy="685487"/>
        </a:xfrm>
        <a:prstGeom prst="roundRect">
          <a:avLst/>
        </a:prstGeom>
        <a:solidFill>
          <a:schemeClr val="accent2"/>
        </a:solidFill>
        <a:ln w="264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Be tailored specifically to the mission, culture, and practices of the School.</a:t>
          </a:r>
          <a:endParaRPr lang="en-US" sz="1800" b="1" kern="1200" dirty="0">
            <a:latin typeface="+mj-lt"/>
          </a:endParaRPr>
        </a:p>
      </dsp:txBody>
      <dsp:txXfrm>
        <a:off x="429703" y="3436110"/>
        <a:ext cx="5480434" cy="618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EA354-239D-42AA-A392-EE26A90DF75C}">
      <dsp:nvSpPr>
        <dsp:cNvPr id="0" name=""/>
        <dsp:cNvSpPr/>
      </dsp:nvSpPr>
      <dsp:spPr>
        <a:xfrm>
          <a:off x="2643" y="85994"/>
          <a:ext cx="2577107" cy="489600"/>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latin typeface="Franklin Gothic Book" pitchFamily="34" charset="0"/>
            </a:rPr>
            <a:t>Yes</a:t>
          </a:r>
          <a:endParaRPr lang="en-US" sz="1700" b="1" kern="1200" dirty="0">
            <a:latin typeface="Franklin Gothic Book" pitchFamily="34" charset="0"/>
          </a:endParaRPr>
        </a:p>
      </dsp:txBody>
      <dsp:txXfrm>
        <a:off x="2643" y="85994"/>
        <a:ext cx="2577107" cy="489600"/>
      </dsp:txXfrm>
    </dsp:sp>
    <dsp:sp modelId="{B0FF5548-E6F5-458B-9FAB-8BA16E530EDF}">
      <dsp:nvSpPr>
        <dsp:cNvPr id="0" name=""/>
        <dsp:cNvSpPr/>
      </dsp:nvSpPr>
      <dsp:spPr>
        <a:xfrm>
          <a:off x="0" y="611473"/>
          <a:ext cx="2577107" cy="3453210"/>
        </a:xfrm>
        <a:prstGeom prst="rect">
          <a:avLst/>
        </a:prstGeom>
        <a:solidFill>
          <a:schemeClr val="accent2">
            <a:alpha val="90000"/>
            <a:tint val="40000"/>
            <a:hueOff val="0"/>
            <a:satOff val="0"/>
            <a:lumOff val="0"/>
            <a:alphaOff val="0"/>
          </a:schemeClr>
        </a:solidFill>
        <a:ln w="2642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Drug testing</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Student’s Car</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Personal computer</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Cell phone</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Student’s person</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Drug dog sniff of person</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Backpack, purse</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Metal detectors</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Any other place a student has a reasonable expectation of privacy	</a:t>
          </a:r>
          <a:r>
            <a:rPr lang="en-US" sz="1700" kern="1200" dirty="0" smtClean="0"/>
            <a:t>	</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0" y="611473"/>
        <a:ext cx="2577107" cy="3453210"/>
      </dsp:txXfrm>
    </dsp:sp>
    <dsp:sp modelId="{24416C6B-CCF5-43B6-BB84-7254F76AEC7A}">
      <dsp:nvSpPr>
        <dsp:cNvPr id="0" name=""/>
        <dsp:cNvSpPr/>
      </dsp:nvSpPr>
      <dsp:spPr>
        <a:xfrm>
          <a:off x="2940546" y="85994"/>
          <a:ext cx="2577107" cy="489600"/>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latin typeface="Franklin Gothic Book" pitchFamily="34" charset="0"/>
            </a:rPr>
            <a:t>No</a:t>
          </a:r>
          <a:endParaRPr lang="en-US" sz="1700" b="1" kern="1200" dirty="0">
            <a:latin typeface="Franklin Gothic Book" pitchFamily="34" charset="0"/>
          </a:endParaRPr>
        </a:p>
      </dsp:txBody>
      <dsp:txXfrm>
        <a:off x="2940546" y="85994"/>
        <a:ext cx="2577107" cy="489600"/>
      </dsp:txXfrm>
    </dsp:sp>
    <dsp:sp modelId="{8687EA69-121E-4A04-BA52-98D2707B0D38}">
      <dsp:nvSpPr>
        <dsp:cNvPr id="0" name=""/>
        <dsp:cNvSpPr/>
      </dsp:nvSpPr>
      <dsp:spPr>
        <a:xfrm>
          <a:off x="2940546" y="575594"/>
          <a:ext cx="2577107" cy="3453210"/>
        </a:xfrm>
        <a:prstGeom prst="rect">
          <a:avLst/>
        </a:prstGeom>
        <a:solidFill>
          <a:schemeClr val="accent2">
            <a:alpha val="90000"/>
            <a:tint val="40000"/>
            <a:hueOff val="0"/>
            <a:satOff val="0"/>
            <a:lumOff val="0"/>
            <a:alphaOff val="0"/>
          </a:schemeClr>
        </a:solidFill>
        <a:ln w="2642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Lockers</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Desks</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School equipment</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Objects or items in open view</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r>
            <a:rPr lang="en-US" sz="1700" kern="1200" dirty="0" smtClean="0">
              <a:latin typeface="Franklin Gothic Book" pitchFamily="34" charset="0"/>
            </a:rPr>
            <a:t>Drug dog sniff of cars and lockers and personal property while not in student’s possession</a:t>
          </a:r>
          <a:endParaRPr lang="en-US" sz="1700" kern="1200" dirty="0">
            <a:latin typeface="Franklin Gothic Book" pitchFamily="34" charset="0"/>
          </a:endParaRPr>
        </a:p>
        <a:p>
          <a:pPr marL="171450" lvl="1" indent="-171450" algn="l" defTabSz="755650">
            <a:lnSpc>
              <a:spcPct val="90000"/>
            </a:lnSpc>
            <a:spcBef>
              <a:spcPct val="0"/>
            </a:spcBef>
            <a:spcAft>
              <a:spcPct val="15000"/>
            </a:spcAft>
            <a:buChar char="••"/>
          </a:pPr>
          <a:endParaRPr lang="en-US" sz="1700" kern="1200" dirty="0"/>
        </a:p>
      </dsp:txBody>
      <dsp:txXfrm>
        <a:off x="2940546" y="575594"/>
        <a:ext cx="2577107" cy="3453210"/>
      </dsp:txXfrm>
    </dsp:sp>
    <dsp:sp modelId="{4CBC766A-FF01-427C-9121-A6F7B9A3D670}">
      <dsp:nvSpPr>
        <dsp:cNvPr id="0" name=""/>
        <dsp:cNvSpPr/>
      </dsp:nvSpPr>
      <dsp:spPr>
        <a:xfrm>
          <a:off x="5881092" y="102235"/>
          <a:ext cx="2577107" cy="489600"/>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latin typeface="Franklin Gothic Book" pitchFamily="34" charset="0"/>
            </a:rPr>
            <a:t>Maybe</a:t>
          </a:r>
          <a:endParaRPr lang="en-US" sz="1700" b="1" kern="1200" dirty="0">
            <a:latin typeface="Franklin Gothic Book" pitchFamily="34" charset="0"/>
          </a:endParaRPr>
        </a:p>
      </dsp:txBody>
      <dsp:txXfrm>
        <a:off x="5881092" y="102235"/>
        <a:ext cx="2577107" cy="489600"/>
      </dsp:txXfrm>
    </dsp:sp>
    <dsp:sp modelId="{23D39D82-B0B0-4C63-963E-65B9FC34156A}">
      <dsp:nvSpPr>
        <dsp:cNvPr id="0" name=""/>
        <dsp:cNvSpPr/>
      </dsp:nvSpPr>
      <dsp:spPr>
        <a:xfrm>
          <a:off x="5878448" y="575594"/>
          <a:ext cx="2577107" cy="3453210"/>
        </a:xfrm>
        <a:prstGeom prst="rect">
          <a:avLst/>
        </a:prstGeom>
        <a:solidFill>
          <a:schemeClr val="accent2">
            <a:alpha val="90000"/>
            <a:tint val="40000"/>
            <a:hueOff val="0"/>
            <a:satOff val="0"/>
            <a:lumOff val="0"/>
            <a:alphaOff val="0"/>
          </a:schemeClr>
        </a:solidFill>
        <a:ln w="2642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Franklin Gothic Book" pitchFamily="34" charset="0"/>
            </a:rPr>
            <a:t>Remember that every situation is different!</a:t>
          </a:r>
          <a:endParaRPr lang="en-US" sz="1900" kern="1200" dirty="0">
            <a:latin typeface="Franklin Gothic Book" pitchFamily="34" charset="0"/>
          </a:endParaRPr>
        </a:p>
        <a:p>
          <a:pPr marL="57150" lvl="1" indent="-57150" algn="l" defTabSz="355600">
            <a:lnSpc>
              <a:spcPct val="90000"/>
            </a:lnSpc>
            <a:spcBef>
              <a:spcPct val="0"/>
            </a:spcBef>
            <a:spcAft>
              <a:spcPct val="15000"/>
            </a:spcAft>
            <a:buChar char="••"/>
          </a:pPr>
          <a:endParaRPr lang="en-US" sz="800" kern="1200" dirty="0">
            <a:latin typeface="Franklin Gothic Book" pitchFamily="34" charset="0"/>
          </a:endParaRPr>
        </a:p>
        <a:p>
          <a:pPr marL="171450" lvl="1" indent="-171450" algn="l" defTabSz="844550">
            <a:lnSpc>
              <a:spcPct val="90000"/>
            </a:lnSpc>
            <a:spcBef>
              <a:spcPct val="0"/>
            </a:spcBef>
            <a:spcAft>
              <a:spcPct val="15000"/>
            </a:spcAft>
            <a:buChar char="••"/>
          </a:pPr>
          <a:r>
            <a:rPr lang="en-US" sz="1900" kern="1200" dirty="0" smtClean="0">
              <a:latin typeface="Franklin Gothic Book" pitchFamily="34" charset="0"/>
            </a:rPr>
            <a:t>When in doubt about your right to search person or property contact your school’s legal counsel for guidance.</a:t>
          </a:r>
          <a:endParaRPr lang="en-US" sz="1900" kern="1200" dirty="0">
            <a:latin typeface="Franklin Gothic Book" pitchFamily="34" charset="0"/>
          </a:endParaRPr>
        </a:p>
      </dsp:txBody>
      <dsp:txXfrm>
        <a:off x="5878448" y="575594"/>
        <a:ext cx="2577107" cy="3453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0CBE-5DD3-41C0-993F-976F48D5355F}">
      <dsp:nvSpPr>
        <dsp:cNvPr id="0" name=""/>
        <dsp:cNvSpPr/>
      </dsp:nvSpPr>
      <dsp:spPr>
        <a:xfrm>
          <a:off x="2381052" y="874679"/>
          <a:ext cx="515082" cy="91440"/>
        </a:xfrm>
        <a:custGeom>
          <a:avLst/>
          <a:gdLst/>
          <a:ahLst/>
          <a:cxnLst/>
          <a:rect l="0" t="0" r="0" b="0"/>
          <a:pathLst>
            <a:path>
              <a:moveTo>
                <a:pt x="0" y="45720"/>
              </a:moveTo>
              <a:lnTo>
                <a:pt x="5150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4951" y="917668"/>
        <a:ext cx="27284" cy="5462"/>
      </dsp:txXfrm>
    </dsp:sp>
    <dsp:sp modelId="{7F638385-2EB4-492F-8179-5F01C4D5BD71}">
      <dsp:nvSpPr>
        <dsp:cNvPr id="0" name=""/>
        <dsp:cNvSpPr/>
      </dsp:nvSpPr>
      <dsp:spPr>
        <a:xfrm>
          <a:off x="10321" y="208640"/>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Franklin Gothic Book" pitchFamily="34" charset="0"/>
            </a:rPr>
            <a:t>(1)</a:t>
          </a:r>
        </a:p>
        <a:p>
          <a:pPr lvl="0" algn="ctr" defTabSz="800100">
            <a:lnSpc>
              <a:spcPct val="90000"/>
            </a:lnSpc>
            <a:spcBef>
              <a:spcPct val="0"/>
            </a:spcBef>
            <a:spcAft>
              <a:spcPct val="35000"/>
            </a:spcAft>
          </a:pPr>
          <a:r>
            <a:rPr lang="en-US" sz="1600" b="1" kern="1200" dirty="0" smtClean="0">
              <a:solidFill>
                <a:schemeClr val="bg1"/>
              </a:solidFill>
              <a:latin typeface="Franklin Gothic Book" pitchFamily="34" charset="0"/>
            </a:rPr>
            <a:t>Violation of the Code</a:t>
          </a:r>
          <a:endParaRPr lang="en-US" sz="1600" b="1" kern="1200" dirty="0">
            <a:solidFill>
              <a:schemeClr val="bg1"/>
            </a:solidFill>
            <a:latin typeface="Franklin Gothic Book" pitchFamily="34" charset="0"/>
          </a:endParaRPr>
        </a:p>
      </dsp:txBody>
      <dsp:txXfrm>
        <a:off x="10321" y="208640"/>
        <a:ext cx="2372531" cy="1423518"/>
      </dsp:txXfrm>
    </dsp:sp>
    <dsp:sp modelId="{903BA7B5-2C42-4F1F-9B22-D492236FB309}">
      <dsp:nvSpPr>
        <dsp:cNvPr id="0" name=""/>
        <dsp:cNvSpPr/>
      </dsp:nvSpPr>
      <dsp:spPr>
        <a:xfrm>
          <a:off x="5299265" y="874679"/>
          <a:ext cx="515082" cy="91440"/>
        </a:xfrm>
        <a:custGeom>
          <a:avLst/>
          <a:gdLst/>
          <a:ahLst/>
          <a:cxnLst/>
          <a:rect l="0" t="0" r="0" b="0"/>
          <a:pathLst>
            <a:path>
              <a:moveTo>
                <a:pt x="0" y="45720"/>
              </a:moveTo>
              <a:lnTo>
                <a:pt x="5150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3164" y="917668"/>
        <a:ext cx="27284" cy="5462"/>
      </dsp:txXfrm>
    </dsp:sp>
    <dsp:sp modelId="{6FCD004B-400B-4CFE-AED5-8707CA08881D}">
      <dsp:nvSpPr>
        <dsp:cNvPr id="0" name=""/>
        <dsp:cNvSpPr/>
      </dsp:nvSpPr>
      <dsp:spPr>
        <a:xfrm>
          <a:off x="2928534" y="208640"/>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Franklin Gothic Book" pitchFamily="34" charset="0"/>
            </a:rPr>
            <a:t>(2)</a:t>
          </a:r>
        </a:p>
        <a:p>
          <a:pPr lvl="0" algn="ctr" defTabSz="800100">
            <a:lnSpc>
              <a:spcPct val="90000"/>
            </a:lnSpc>
            <a:spcBef>
              <a:spcPct val="0"/>
            </a:spcBef>
            <a:spcAft>
              <a:spcPct val="35000"/>
            </a:spcAft>
          </a:pPr>
          <a:r>
            <a:rPr lang="en-US" sz="1600" b="1" kern="1200" dirty="0" smtClean="0">
              <a:solidFill>
                <a:schemeClr val="bg1"/>
              </a:solidFill>
              <a:latin typeface="Franklin Gothic Book" pitchFamily="34" charset="0"/>
            </a:rPr>
            <a:t>Discipline Issued or Proposed</a:t>
          </a:r>
          <a:endParaRPr lang="en-US" sz="1600" kern="1200" dirty="0">
            <a:solidFill>
              <a:schemeClr val="bg1"/>
            </a:solidFill>
            <a:latin typeface="Franklin Gothic Book" pitchFamily="34" charset="0"/>
          </a:endParaRPr>
        </a:p>
      </dsp:txBody>
      <dsp:txXfrm>
        <a:off x="2928534" y="208640"/>
        <a:ext cx="2372531" cy="1423518"/>
      </dsp:txXfrm>
    </dsp:sp>
    <dsp:sp modelId="{0C1EA508-DF3F-49B3-9C61-92D6CAFF4B76}">
      <dsp:nvSpPr>
        <dsp:cNvPr id="0" name=""/>
        <dsp:cNvSpPr/>
      </dsp:nvSpPr>
      <dsp:spPr>
        <a:xfrm>
          <a:off x="1196586" y="1630358"/>
          <a:ext cx="5836426" cy="515082"/>
        </a:xfrm>
        <a:custGeom>
          <a:avLst/>
          <a:gdLst/>
          <a:ahLst/>
          <a:cxnLst/>
          <a:rect l="0" t="0" r="0" b="0"/>
          <a:pathLst>
            <a:path>
              <a:moveTo>
                <a:pt x="5836426" y="0"/>
              </a:moveTo>
              <a:lnTo>
                <a:pt x="5836426" y="274641"/>
              </a:lnTo>
              <a:lnTo>
                <a:pt x="0" y="274641"/>
              </a:lnTo>
              <a:lnTo>
                <a:pt x="0" y="51508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968252" y="1885168"/>
        <a:ext cx="293094" cy="5462"/>
      </dsp:txXfrm>
    </dsp:sp>
    <dsp:sp modelId="{DBB4399A-6508-4614-828E-965F59DB4B6B}">
      <dsp:nvSpPr>
        <dsp:cNvPr id="0" name=""/>
        <dsp:cNvSpPr/>
      </dsp:nvSpPr>
      <dsp:spPr>
        <a:xfrm>
          <a:off x="5846747" y="208640"/>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Franklin Gothic Book" pitchFamily="34" charset="0"/>
            </a:rPr>
            <a:t>(3) </a:t>
          </a:r>
        </a:p>
        <a:p>
          <a:pPr lvl="0" algn="ctr" defTabSz="800100">
            <a:lnSpc>
              <a:spcPct val="90000"/>
            </a:lnSpc>
            <a:spcBef>
              <a:spcPct val="0"/>
            </a:spcBef>
            <a:spcAft>
              <a:spcPct val="35000"/>
            </a:spcAft>
          </a:pPr>
          <a:r>
            <a:rPr lang="en-US" sz="1600" b="1" kern="1200" dirty="0" smtClean="0">
              <a:solidFill>
                <a:schemeClr val="bg1"/>
              </a:solidFill>
              <a:latin typeface="Franklin Gothic Book" pitchFamily="34" charset="0"/>
            </a:rPr>
            <a:t>Count Days of Removal from Placement</a:t>
          </a:r>
          <a:endParaRPr lang="en-US" sz="1600" b="1" kern="1200" dirty="0">
            <a:solidFill>
              <a:schemeClr val="bg1"/>
            </a:solidFill>
            <a:latin typeface="Franklin Gothic Book" pitchFamily="34" charset="0"/>
          </a:endParaRPr>
        </a:p>
      </dsp:txBody>
      <dsp:txXfrm>
        <a:off x="5846747" y="208640"/>
        <a:ext cx="2372531" cy="1423518"/>
      </dsp:txXfrm>
    </dsp:sp>
    <dsp:sp modelId="{E35B0B56-C06A-4211-A568-21D062A43BA9}">
      <dsp:nvSpPr>
        <dsp:cNvPr id="0" name=""/>
        <dsp:cNvSpPr/>
      </dsp:nvSpPr>
      <dsp:spPr>
        <a:xfrm>
          <a:off x="2381052" y="2843880"/>
          <a:ext cx="515082" cy="91440"/>
        </a:xfrm>
        <a:custGeom>
          <a:avLst/>
          <a:gdLst/>
          <a:ahLst/>
          <a:cxnLst/>
          <a:rect l="0" t="0" r="0" b="0"/>
          <a:pathLst>
            <a:path>
              <a:moveTo>
                <a:pt x="0" y="45720"/>
              </a:moveTo>
              <a:lnTo>
                <a:pt x="5150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4951" y="2886869"/>
        <a:ext cx="27284" cy="5462"/>
      </dsp:txXfrm>
    </dsp:sp>
    <dsp:sp modelId="{1C17B208-694E-45E7-88AE-1E5F9F65534E}">
      <dsp:nvSpPr>
        <dsp:cNvPr id="0" name=""/>
        <dsp:cNvSpPr/>
      </dsp:nvSpPr>
      <dsp:spPr>
        <a:xfrm>
          <a:off x="10321" y="2177841"/>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Franklin Gothic Book" pitchFamily="34" charset="0"/>
            </a:rPr>
            <a:t>(4)</a:t>
          </a:r>
        </a:p>
        <a:p>
          <a:pPr lvl="0" algn="ctr" defTabSz="889000">
            <a:lnSpc>
              <a:spcPct val="90000"/>
            </a:lnSpc>
            <a:spcBef>
              <a:spcPct val="0"/>
            </a:spcBef>
            <a:spcAft>
              <a:spcPct val="35000"/>
            </a:spcAft>
          </a:pPr>
          <a:r>
            <a:rPr lang="en-US" sz="1600" b="1" kern="1200" dirty="0" smtClean="0">
              <a:solidFill>
                <a:schemeClr val="bg1"/>
              </a:solidFill>
              <a:latin typeface="Franklin Gothic Book" pitchFamily="34" charset="0"/>
            </a:rPr>
            <a:t>If warranted, Conduct Manifestation Determination Review</a:t>
          </a:r>
          <a:endParaRPr lang="en-US" sz="1600" b="1" kern="1200" dirty="0">
            <a:solidFill>
              <a:schemeClr val="bg1"/>
            </a:solidFill>
            <a:latin typeface="Franklin Gothic Book" pitchFamily="34" charset="0"/>
          </a:endParaRPr>
        </a:p>
      </dsp:txBody>
      <dsp:txXfrm>
        <a:off x="10321" y="2177841"/>
        <a:ext cx="2372531" cy="1423518"/>
      </dsp:txXfrm>
    </dsp:sp>
    <dsp:sp modelId="{DDF3B68D-CB71-4970-A360-498D334D8650}">
      <dsp:nvSpPr>
        <dsp:cNvPr id="0" name=""/>
        <dsp:cNvSpPr/>
      </dsp:nvSpPr>
      <dsp:spPr>
        <a:xfrm>
          <a:off x="5299265" y="2843880"/>
          <a:ext cx="515082" cy="91440"/>
        </a:xfrm>
        <a:custGeom>
          <a:avLst/>
          <a:gdLst/>
          <a:ahLst/>
          <a:cxnLst/>
          <a:rect l="0" t="0" r="0" b="0"/>
          <a:pathLst>
            <a:path>
              <a:moveTo>
                <a:pt x="0" y="45720"/>
              </a:moveTo>
              <a:lnTo>
                <a:pt x="5150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3164" y="2886869"/>
        <a:ext cx="27284" cy="5462"/>
      </dsp:txXfrm>
    </dsp:sp>
    <dsp:sp modelId="{B835A74F-8183-4BC2-9138-110847D6A981}">
      <dsp:nvSpPr>
        <dsp:cNvPr id="0" name=""/>
        <dsp:cNvSpPr/>
      </dsp:nvSpPr>
      <dsp:spPr>
        <a:xfrm>
          <a:off x="2928534" y="2177841"/>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Franklin Gothic Book" pitchFamily="34" charset="0"/>
            </a:rPr>
            <a:t>(5) </a:t>
          </a:r>
        </a:p>
        <a:p>
          <a:pPr lvl="0" algn="ctr" defTabSz="800100">
            <a:lnSpc>
              <a:spcPct val="90000"/>
            </a:lnSpc>
            <a:spcBef>
              <a:spcPct val="0"/>
            </a:spcBef>
            <a:spcAft>
              <a:spcPct val="35000"/>
            </a:spcAft>
          </a:pPr>
          <a:r>
            <a:rPr lang="en-US" sz="1600" b="1" kern="1200" dirty="0" smtClean="0">
              <a:solidFill>
                <a:schemeClr val="bg1"/>
              </a:solidFill>
              <a:latin typeface="Franklin Gothic Book" pitchFamily="34" charset="0"/>
            </a:rPr>
            <a:t>Conduct </a:t>
          </a:r>
          <a:r>
            <a:rPr lang="en-US" sz="1600" b="1" u="sng" kern="1200" dirty="0" smtClean="0">
              <a:solidFill>
                <a:schemeClr val="bg1"/>
              </a:solidFill>
              <a:latin typeface="Franklin Gothic Book" pitchFamily="34" charset="0"/>
            </a:rPr>
            <a:t>IS</a:t>
          </a:r>
          <a:r>
            <a:rPr lang="en-US" sz="1600" b="1" kern="1200" dirty="0" smtClean="0">
              <a:solidFill>
                <a:schemeClr val="bg1"/>
              </a:solidFill>
              <a:latin typeface="Franklin Gothic Book" pitchFamily="34" charset="0"/>
            </a:rPr>
            <a:t> a Manifestation</a:t>
          </a:r>
        </a:p>
        <a:p>
          <a:pPr lvl="0" algn="ctr" defTabSz="800100">
            <a:lnSpc>
              <a:spcPct val="90000"/>
            </a:lnSpc>
            <a:spcBef>
              <a:spcPct val="0"/>
            </a:spcBef>
            <a:spcAft>
              <a:spcPct val="35000"/>
            </a:spcAft>
          </a:pPr>
          <a:r>
            <a:rPr lang="en-US" sz="1600" b="1" u="none" kern="1200" dirty="0" smtClean="0">
              <a:solidFill>
                <a:schemeClr val="bg1"/>
              </a:solidFill>
              <a:latin typeface="Franklin Gothic Book" pitchFamily="34" charset="0"/>
            </a:rPr>
            <a:t>Do not punish!  Convene ARD Meeting!</a:t>
          </a:r>
          <a:endParaRPr lang="en-US" sz="1600" b="1" u="none" kern="1200" dirty="0">
            <a:solidFill>
              <a:schemeClr val="bg1"/>
            </a:solidFill>
            <a:latin typeface="Franklin Gothic Book" pitchFamily="34" charset="0"/>
          </a:endParaRPr>
        </a:p>
      </dsp:txBody>
      <dsp:txXfrm>
        <a:off x="2928534" y="2177841"/>
        <a:ext cx="2372531" cy="1423518"/>
      </dsp:txXfrm>
    </dsp:sp>
    <dsp:sp modelId="{76D610F4-CC15-465A-A909-E9B85B279C6D}">
      <dsp:nvSpPr>
        <dsp:cNvPr id="0" name=""/>
        <dsp:cNvSpPr/>
      </dsp:nvSpPr>
      <dsp:spPr>
        <a:xfrm>
          <a:off x="5846747" y="2177841"/>
          <a:ext cx="2372531" cy="1423518"/>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none" kern="1200" dirty="0" smtClean="0">
              <a:solidFill>
                <a:schemeClr val="bg1"/>
              </a:solidFill>
              <a:latin typeface="Franklin Gothic Book" pitchFamily="34" charset="0"/>
            </a:rPr>
            <a:t>(6) </a:t>
          </a:r>
        </a:p>
        <a:p>
          <a:pPr lvl="0" algn="ctr" defTabSz="800100">
            <a:lnSpc>
              <a:spcPct val="90000"/>
            </a:lnSpc>
            <a:spcBef>
              <a:spcPct val="0"/>
            </a:spcBef>
            <a:spcAft>
              <a:spcPct val="35000"/>
            </a:spcAft>
          </a:pPr>
          <a:r>
            <a:rPr lang="en-US" sz="1600" b="1" u="none" kern="1200" dirty="0" smtClean="0">
              <a:solidFill>
                <a:schemeClr val="bg1"/>
              </a:solidFill>
              <a:latin typeface="Franklin Gothic Book" pitchFamily="34" charset="0"/>
            </a:rPr>
            <a:t>Conduct NOT a Manifestation</a:t>
          </a:r>
        </a:p>
        <a:p>
          <a:pPr lvl="0" algn="ctr" defTabSz="800100">
            <a:lnSpc>
              <a:spcPct val="90000"/>
            </a:lnSpc>
            <a:spcBef>
              <a:spcPct val="0"/>
            </a:spcBef>
            <a:spcAft>
              <a:spcPct val="35000"/>
            </a:spcAft>
          </a:pPr>
          <a:r>
            <a:rPr lang="en-US" sz="1600" b="1" i="0" kern="1200" dirty="0" smtClean="0">
              <a:solidFill>
                <a:schemeClr val="bg1"/>
              </a:solidFill>
              <a:latin typeface="Franklin Gothic Book" pitchFamily="34" charset="0"/>
            </a:rPr>
            <a:t>Proceed under Code of Conduct</a:t>
          </a:r>
          <a:endParaRPr lang="en-US" sz="1600" b="1" kern="1200" dirty="0">
            <a:solidFill>
              <a:schemeClr val="bg1"/>
            </a:solidFill>
            <a:latin typeface="Franklin Gothic Book" pitchFamily="34" charset="0"/>
          </a:endParaRPr>
        </a:p>
      </dsp:txBody>
      <dsp:txXfrm>
        <a:off x="5846747" y="2177841"/>
        <a:ext cx="2372531" cy="14235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8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87F4F-70E4-400B-BE46-178B60AE9766}" type="datetimeFigureOut">
              <a:rPr lang="en-US" smtClean="0"/>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A2690-A999-47C2-940D-4C9FB5A2E4BB}" type="slidenum">
              <a:rPr lang="en-US" smtClean="0"/>
              <a:t>‹#›</a:t>
            </a:fld>
            <a:endParaRPr lang="en-US"/>
          </a:p>
        </p:txBody>
      </p:sp>
    </p:spTree>
    <p:extLst>
      <p:ext uri="{BB962C8B-B14F-4D97-AF65-F5344CB8AC3E}">
        <p14:creationId xmlns:p14="http://schemas.microsoft.com/office/powerpoint/2010/main" val="232059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657821" y="4173080"/>
            <a:ext cx="5256609" cy="3951075"/>
          </a:xfrm>
          <a:prstGeom prst="rect">
            <a:avLst/>
          </a:prstGeom>
          <a:noFill/>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SHOULD list ---  </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#2</a:t>
            </a:r>
            <a:r>
              <a:rPr lang="en-US" altLang="en-US" baseline="0" dirty="0" smtClean="0">
                <a:ea typeface="ＭＳ Ｐゴシック" pitchFamily="34" charset="-128"/>
              </a:rPr>
              <a:t> – Establish jurisdiction means – everyday all day while they are in school, you will control their conduct  AND at field trip and at competition AND when </a:t>
            </a:r>
            <a:r>
              <a:rPr lang="en-US" altLang="en-US" baseline="0" dirty="0" err="1" smtClean="0">
                <a:ea typeface="ＭＳ Ｐゴシック" pitchFamily="34" charset="-128"/>
              </a:rPr>
              <a:t>youre</a:t>
            </a:r>
            <a:r>
              <a:rPr lang="en-US" altLang="en-US" baseline="0" dirty="0" smtClean="0">
                <a:ea typeface="ＭＳ Ｐゴシック" pitchFamily="34" charset="-128"/>
              </a:rPr>
              <a:t> on our bus  AND when </a:t>
            </a:r>
            <a:r>
              <a:rPr lang="en-US" altLang="en-US" baseline="0" dirty="0" err="1" smtClean="0">
                <a:ea typeface="ＭＳ Ｐゴシック" pitchFamily="34" charset="-128"/>
              </a:rPr>
              <a:t>youre</a:t>
            </a:r>
            <a:r>
              <a:rPr lang="en-US" altLang="en-US" baseline="0" dirty="0" smtClean="0">
                <a:ea typeface="ＭＳ Ｐゴシック" pitchFamily="34" charset="-128"/>
              </a:rPr>
              <a:t> at home and you send an EMAIL/FB/Instagram another student and BULLY them --  is that your control?   A) if fight comes to school or if third party informs the school </a:t>
            </a:r>
            <a:r>
              <a:rPr lang="en-US" altLang="en-US" baseline="0" dirty="0" smtClean="0">
                <a:ea typeface="ＭＳ Ｐゴシック" pitchFamily="34" charset="-128"/>
                <a:sym typeface="Wingdings" panose="05000000000000000000" pitchFamily="2" charset="2"/>
              </a:rPr>
              <a:t> Now it is your business. </a:t>
            </a:r>
          </a:p>
          <a:p>
            <a:pPr eaLnBrk="1" hangingPunct="1">
              <a:spcBef>
                <a:spcPct val="0"/>
              </a:spcBef>
            </a:pPr>
            <a:endParaRPr lang="en-US" altLang="en-US" baseline="0" dirty="0" smtClean="0">
              <a:ea typeface="ＭＳ Ｐゴシック" pitchFamily="34" charset="-128"/>
              <a:sym typeface="Wingdings" panose="05000000000000000000" pitchFamily="2" charset="2"/>
            </a:endParaRPr>
          </a:p>
          <a:p>
            <a:pPr eaLnBrk="1" hangingPunct="1">
              <a:spcBef>
                <a:spcPct val="0"/>
              </a:spcBef>
            </a:pPr>
            <a:r>
              <a:rPr lang="en-US" altLang="en-US" baseline="0" dirty="0" smtClean="0">
                <a:ea typeface="ＭＳ Ｐゴシック" pitchFamily="34" charset="-128"/>
                <a:sym typeface="Wingdings" panose="05000000000000000000" pitchFamily="2" charset="2"/>
              </a:rPr>
              <a:t>TELL them in advance that it </a:t>
            </a:r>
            <a:r>
              <a:rPr lang="en-US" altLang="en-US" baseline="0" dirty="0" err="1" smtClean="0">
                <a:ea typeface="ＭＳ Ｐゴシック" pitchFamily="34" charset="-128"/>
                <a:sym typeface="Wingdings" panose="05000000000000000000" pitchFamily="2" charset="2"/>
              </a:rPr>
              <a:t>isyour</a:t>
            </a:r>
            <a:r>
              <a:rPr lang="en-US" altLang="en-US" baseline="0" dirty="0" smtClean="0">
                <a:ea typeface="ＭＳ Ｐゴシック" pitchFamily="34" charset="-128"/>
                <a:sym typeface="Wingdings" panose="05000000000000000000" pitchFamily="2" charset="2"/>
              </a:rPr>
              <a:t> business and you control their behaviors</a:t>
            </a:r>
          </a:p>
          <a:p>
            <a:pPr eaLnBrk="1" hangingPunct="1">
              <a:spcBef>
                <a:spcPct val="0"/>
              </a:spcBef>
            </a:pPr>
            <a:endParaRPr lang="en-US" altLang="en-US" baseline="0" dirty="0" smtClean="0">
              <a:ea typeface="ＭＳ Ｐゴシック" pitchFamily="34" charset="-128"/>
              <a:sym typeface="Wingdings" panose="05000000000000000000" pitchFamily="2" charset="2"/>
            </a:endParaRPr>
          </a:p>
          <a:p>
            <a:pPr eaLnBrk="1" hangingPunct="1">
              <a:spcBef>
                <a:spcPct val="0"/>
              </a:spcBef>
            </a:pPr>
            <a:r>
              <a:rPr lang="en-US" altLang="en-US" baseline="0" dirty="0" smtClean="0">
                <a:ea typeface="ＭＳ Ｐゴシック" pitchFamily="34" charset="-128"/>
                <a:sym typeface="Wingdings" panose="05000000000000000000" pitchFamily="2" charset="2"/>
              </a:rPr>
              <a:t>#4 Note who will administer the discipline policy. </a:t>
            </a:r>
          </a:p>
          <a:p>
            <a:pPr eaLnBrk="1" hangingPunct="1">
              <a:spcBef>
                <a:spcPct val="0"/>
              </a:spcBef>
            </a:pPr>
            <a:endParaRPr lang="en-US" altLang="en-US" baseline="0" dirty="0" smtClean="0">
              <a:ea typeface="ＭＳ Ｐゴシック" pitchFamily="34" charset="-128"/>
              <a:sym typeface="Wingdings" panose="05000000000000000000" pitchFamily="2" charset="2"/>
            </a:endParaRPr>
          </a:p>
          <a:p>
            <a:pPr eaLnBrk="1" hangingPunct="1">
              <a:spcBef>
                <a:spcPct val="0"/>
              </a:spcBef>
            </a:pPr>
            <a:r>
              <a:rPr lang="en-US" altLang="en-US" baseline="0" dirty="0" smtClean="0">
                <a:ea typeface="ＭＳ Ｐゴシック" pitchFamily="34" charset="-128"/>
                <a:sym typeface="Wingdings" panose="05000000000000000000" pitchFamily="2" charset="2"/>
              </a:rPr>
              <a:t>CAN ALSO EXPAND TO NOTE EXPECTED PARENT BEHAVIOR </a:t>
            </a:r>
          </a:p>
          <a:p>
            <a:pPr eaLnBrk="1" hangingPunct="1">
              <a:spcBef>
                <a:spcPct val="0"/>
              </a:spcBef>
            </a:pPr>
            <a:endParaRPr lang="en-US" altLang="en-US" baseline="0" dirty="0" smtClean="0">
              <a:ea typeface="ＭＳ Ｐゴシック" pitchFamily="34" charset="-128"/>
              <a:sym typeface="Wingdings" panose="05000000000000000000" pitchFamily="2" charset="2"/>
            </a:endParaRPr>
          </a:p>
          <a:p>
            <a:pPr eaLnBrk="1" hangingPunct="1">
              <a:spcBef>
                <a:spcPct val="0"/>
              </a:spcBef>
            </a:pPr>
            <a:endParaRPr lang="en-US" altLang="en-US" dirty="0" smtClean="0">
              <a:ea typeface="ＭＳ Ｐゴシック" pitchFamily="34" charset="-128"/>
            </a:endParaRPr>
          </a:p>
        </p:txBody>
      </p:sp>
    </p:spTree>
    <p:extLst>
      <p:ext uri="{BB962C8B-B14F-4D97-AF65-F5344CB8AC3E}">
        <p14:creationId xmlns:p14="http://schemas.microsoft.com/office/powerpoint/2010/main" val="45154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657821" y="4173080"/>
            <a:ext cx="5256609" cy="3951075"/>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Tree>
    <p:extLst>
      <p:ext uri="{BB962C8B-B14F-4D97-AF65-F5344CB8AC3E}">
        <p14:creationId xmlns:p14="http://schemas.microsoft.com/office/powerpoint/2010/main" val="98612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657821" y="4173080"/>
            <a:ext cx="5256609" cy="3951075"/>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77420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657821" y="4173080"/>
            <a:ext cx="5256609" cy="3951075"/>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871246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ver slide_v1c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4785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Divider - 2 boy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3810000" y="2286000"/>
            <a:ext cx="50152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33131336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 whiteboar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4419600" y="2286000"/>
            <a:ext cx="44056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20849644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usiness negotia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5257800" y="2286000"/>
            <a:ext cx="35674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32855754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entrepreneu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3810000" y="2286000"/>
            <a:ext cx="50152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1847130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doct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2743200" y="2286000"/>
            <a:ext cx="60820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38960580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3 boy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1447800" y="2286000"/>
            <a:ext cx="73774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24459255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18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Business Professional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3124201" y="2971800"/>
            <a:ext cx="5719664" cy="499188"/>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28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Title of Presentation</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
        <p:nvSpPr>
          <p:cNvPr id="6" name="Text Placeholder 7"/>
          <p:cNvSpPr>
            <a:spLocks noGrp="1"/>
          </p:cNvSpPr>
          <p:nvPr>
            <p:ph type="body" sz="quarter" idx="11" hasCustomPrompt="1"/>
          </p:nvPr>
        </p:nvSpPr>
        <p:spPr>
          <a:xfrm>
            <a:off x="3135085" y="3352799"/>
            <a:ext cx="5708780" cy="668695"/>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1800"/>
            </a:lvl1pPr>
          </a:lstStyle>
          <a:p>
            <a:pPr algn="r"/>
            <a:r>
              <a:rPr lang="en-US" dirty="0" smtClean="0">
                <a:latin typeface="Century Schoolbook" pitchFamily="18" charset="0"/>
              </a:rPr>
              <a:t>Month Day/</a:t>
            </a:r>
            <a:r>
              <a:rPr lang="en-US" baseline="0" dirty="0" smtClean="0">
                <a:latin typeface="Century Schoolbook" pitchFamily="18" charset="0"/>
              </a:rPr>
              <a:t>Year</a:t>
            </a:r>
            <a:br>
              <a:rPr lang="en-US" baseline="0" dirty="0" smtClean="0">
                <a:latin typeface="Century Schoolbook" pitchFamily="18" charset="0"/>
              </a:rPr>
            </a:br>
            <a:r>
              <a:rPr kumimoji="0" lang="en-US" sz="1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City, State or Name of Presenter</a:t>
            </a:r>
          </a:p>
        </p:txBody>
      </p:sp>
    </p:spTree>
    <p:extLst>
      <p:ext uri="{BB962C8B-B14F-4D97-AF65-F5344CB8AC3E}">
        <p14:creationId xmlns:p14="http://schemas.microsoft.com/office/powerpoint/2010/main" val="23727394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ction slide_v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92685"/>
            <a:ext cx="7848600" cy="1927225"/>
          </a:xfrm>
        </p:spPr>
        <p:txBody>
          <a:bodyPr anchor="b">
            <a:noAutofit/>
          </a:bodyPr>
          <a:lstStyle>
            <a:lvl1pPr>
              <a:defRPr sz="5400" cap="all" spc="5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32755"/>
            <a:ext cx="6400800" cy="993245"/>
          </a:xfrm>
        </p:spPr>
        <p:txBody>
          <a:bodyPr/>
          <a:lstStyle>
            <a:lvl1pPr marL="0" indent="0" algn="l">
              <a:buNone/>
              <a:defRPr b="0" i="1">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672840"/>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Section slide_v2op2c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92685"/>
            <a:ext cx="7848600" cy="1927225"/>
          </a:xfrm>
        </p:spPr>
        <p:txBody>
          <a:bodyPr anchor="b">
            <a:noAutofit/>
          </a:bodyPr>
          <a:lstStyle>
            <a:lvl1pPr>
              <a:defRPr sz="5400" cap="all" spc="5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32755"/>
            <a:ext cx="6400800" cy="1013565"/>
          </a:xfrm>
        </p:spPr>
        <p:txBody>
          <a:bodyPr/>
          <a:lstStyle>
            <a:lvl1pPr marL="0" indent="0" algn="l">
              <a:buNone/>
              <a:defRPr b="0" i="1">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672840"/>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464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descr="Section slide_v2op3c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92685"/>
            <a:ext cx="7848600" cy="1927225"/>
          </a:xfrm>
        </p:spPr>
        <p:txBody>
          <a:bodyPr anchor="b">
            <a:noAutofit/>
          </a:bodyPr>
          <a:lstStyle>
            <a:lvl1pPr>
              <a:defRPr sz="5400" cap="all" spc="5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32755"/>
            <a:ext cx="6400800" cy="1023725"/>
          </a:xfrm>
        </p:spPr>
        <p:txBody>
          <a:bodyPr/>
          <a:lstStyle>
            <a:lvl1pPr marL="0" indent="0" algn="l">
              <a:buNone/>
              <a:defRPr b="0" i="1">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672840"/>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4643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500845"/>
            <a:ext cx="8229600" cy="9906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457200" y="1567646"/>
            <a:ext cx="8229600" cy="39568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descr="Interior slide_v1c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156960"/>
            <a:ext cx="9144000" cy="701040"/>
          </a:xfrm>
          <a:prstGeom prst="rect">
            <a:avLst/>
          </a:prstGeom>
        </p:spPr>
      </p:pic>
    </p:spTree>
    <p:extLst>
      <p:ext uri="{BB962C8B-B14F-4D97-AF65-F5344CB8AC3E}">
        <p14:creationId xmlns:p14="http://schemas.microsoft.com/office/powerpoint/2010/main" val="6710187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89002"/>
            <a:ext cx="4038600" cy="4131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89002"/>
            <a:ext cx="4038600" cy="4131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457200" y="500845"/>
            <a:ext cx="8229600" cy="990600"/>
          </a:xfrm>
        </p:spPr>
        <p:txBody>
          <a:bodyPr/>
          <a:lstStyle/>
          <a:p>
            <a:r>
              <a:rPr lang="en-US" dirty="0" smtClean="0"/>
              <a:t>Click to edit Master title style</a:t>
            </a:r>
            <a:endParaRPr lang="en-US" dirty="0"/>
          </a:p>
        </p:txBody>
      </p:sp>
      <p:pic>
        <p:nvPicPr>
          <p:cNvPr id="6" name="Picture 5" descr="Interior slide_v1c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156960"/>
            <a:ext cx="9144000" cy="70104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F3D598-16FE-4864-905A-23C6FBE9151B}" type="slidenum">
              <a:rPr lang="en-US"/>
              <a:pPr>
                <a:defRPr/>
              </a:pPr>
              <a:t>‹#›</a:t>
            </a:fld>
            <a:endParaRPr lang="en-US" dirty="0"/>
          </a:p>
        </p:txBody>
      </p:sp>
    </p:spTree>
    <p:extLst>
      <p:ext uri="{BB962C8B-B14F-4D97-AF65-F5344CB8AC3E}">
        <p14:creationId xmlns:p14="http://schemas.microsoft.com/office/powerpoint/2010/main" val="127060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 Kid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7"/>
          <p:cNvSpPr>
            <a:spLocks noGrp="1"/>
          </p:cNvSpPr>
          <p:nvPr>
            <p:ph type="body" sz="quarter" idx="10" hasCustomPrompt="1"/>
          </p:nvPr>
        </p:nvSpPr>
        <p:spPr>
          <a:xfrm>
            <a:off x="3124201" y="2971800"/>
            <a:ext cx="5719664" cy="499188"/>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28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Title of Presentation</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
        <p:nvSpPr>
          <p:cNvPr id="12" name="Text Placeholder 7"/>
          <p:cNvSpPr>
            <a:spLocks noGrp="1"/>
          </p:cNvSpPr>
          <p:nvPr>
            <p:ph type="body" sz="quarter" idx="11" hasCustomPrompt="1"/>
          </p:nvPr>
        </p:nvSpPr>
        <p:spPr>
          <a:xfrm>
            <a:off x="3135085" y="3352799"/>
            <a:ext cx="5708780" cy="668695"/>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1800"/>
            </a:lvl1pPr>
          </a:lstStyle>
          <a:p>
            <a:pPr algn="r"/>
            <a:r>
              <a:rPr lang="en-US" dirty="0" smtClean="0">
                <a:latin typeface="Century Schoolbook" pitchFamily="18" charset="0"/>
              </a:rPr>
              <a:t>Month Day/</a:t>
            </a:r>
            <a:r>
              <a:rPr lang="en-US" baseline="0" dirty="0" smtClean="0">
                <a:latin typeface="Century Schoolbook" pitchFamily="18" charset="0"/>
              </a:rPr>
              <a:t>Year</a:t>
            </a:r>
            <a:br>
              <a:rPr lang="en-US" baseline="0" dirty="0" smtClean="0">
                <a:latin typeface="Century Schoolbook" pitchFamily="18" charset="0"/>
              </a:rPr>
            </a:br>
            <a:r>
              <a:rPr kumimoji="0" lang="en-US" sz="1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City, State or Name of Presenter</a:t>
            </a:r>
          </a:p>
        </p:txBody>
      </p:sp>
    </p:spTree>
    <p:extLst>
      <p:ext uri="{BB962C8B-B14F-4D97-AF65-F5344CB8AC3E}">
        <p14:creationId xmlns:p14="http://schemas.microsoft.com/office/powerpoint/2010/main" val="78593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469">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Divider - 2 girl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7"/>
          <p:cNvSpPr>
            <a:spLocks noGrp="1"/>
          </p:cNvSpPr>
          <p:nvPr>
            <p:ph type="body" sz="quarter" idx="10" hasCustomPrompt="1"/>
          </p:nvPr>
        </p:nvSpPr>
        <p:spPr>
          <a:xfrm>
            <a:off x="3810000" y="2286000"/>
            <a:ext cx="5015202" cy="1244082"/>
          </a:xfrm>
          <a:prstGeom prst="rect">
            <a:avLst/>
          </a:prstGeom>
        </p:spPr>
        <p:txBody>
          <a:bodyPr anchor="b"/>
          <a:lstStyle>
            <a:lvl1pPr marL="0" marR="0" indent="0" algn="r" defTabSz="914400" rtl="0" eaLnBrk="1" fontAlgn="auto" latinLnBrk="0" hangingPunct="1">
              <a:lnSpc>
                <a:spcPct val="100000"/>
              </a:lnSpc>
              <a:spcBef>
                <a:spcPts val="0"/>
              </a:spcBef>
              <a:spcAft>
                <a:spcPts val="0"/>
              </a:spcAft>
              <a:buClrTx/>
              <a:buSzTx/>
              <a:buFontTx/>
              <a:buNone/>
              <a:tabLst/>
              <a:defRPr sz="3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Schoolbook" pitchFamily="18" charset="0"/>
                <a:ea typeface="+mn-ea"/>
                <a:cs typeface="+mn-cs"/>
              </a:rPr>
              <a:t>Section Title</a:t>
            </a:r>
            <a:endParaRPr kumimoji="0" lang="en-US" sz="1800" b="0"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2064177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7645"/>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64446"/>
            <a:ext cx="8229600" cy="45676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61" r:id="rId2"/>
    <p:sldLayoutId id="2147483976" r:id="rId3"/>
    <p:sldLayoutId id="2147483977" r:id="rId4"/>
    <p:sldLayoutId id="2147483971" r:id="rId5"/>
    <p:sldLayoutId id="2147483964" r:id="rId6"/>
    <p:sldLayoutId id="2147483978" r:id="rId7"/>
    <p:sldLayoutId id="2147483979"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4000" b="0" i="0" kern="1200" spc="0" baseline="0">
          <a:solidFill>
            <a:schemeClr val="tx2"/>
          </a:solidFill>
          <a:latin typeface="Franklin Gothic Medium"/>
          <a:ea typeface="+mj-ea"/>
          <a:cs typeface="Franklin Gothic Medium"/>
        </a:defRPr>
      </a:lvl1pPr>
    </p:titleStyle>
    <p:bodyStyle>
      <a:lvl1pPr marL="182880" indent="-182880" algn="l" defTabSz="914400" rtl="0" eaLnBrk="1" latinLnBrk="0" hangingPunct="1">
        <a:spcBef>
          <a:spcPct val="20000"/>
        </a:spcBef>
        <a:buClr>
          <a:schemeClr val="tx1">
            <a:lumMod val="50000"/>
            <a:lumOff val="50000"/>
          </a:schemeClr>
        </a:buClr>
        <a:buSzPct val="85000"/>
        <a:buFont typeface="Arial" pitchFamily="34" charset="0"/>
        <a:buChar char="•"/>
        <a:defRPr sz="2400" kern="1200">
          <a:solidFill>
            <a:schemeClr val="tx1"/>
          </a:solidFill>
          <a:latin typeface="Franklin Gothic Book"/>
          <a:ea typeface="+mn-ea"/>
          <a:cs typeface="Franklin Gothic Book"/>
        </a:defRPr>
      </a:lvl1pPr>
      <a:lvl2pPr marL="457200" indent="-182880" algn="l" defTabSz="914400" rtl="0" eaLnBrk="1" latinLnBrk="0" hangingPunct="1">
        <a:spcBef>
          <a:spcPct val="20000"/>
        </a:spcBef>
        <a:buClr>
          <a:schemeClr val="tx1">
            <a:lumMod val="50000"/>
            <a:lumOff val="50000"/>
          </a:schemeClr>
        </a:buClr>
        <a:buSzPct val="85000"/>
        <a:buFont typeface="Arial" pitchFamily="34" charset="0"/>
        <a:buChar char="•"/>
        <a:defRPr sz="2000" kern="1200">
          <a:solidFill>
            <a:schemeClr val="tx1"/>
          </a:solidFill>
          <a:latin typeface="Franklin Gothic Book"/>
          <a:ea typeface="+mn-ea"/>
          <a:cs typeface="Franklin Gothic Book"/>
        </a:defRPr>
      </a:lvl2pPr>
      <a:lvl3pPr marL="731520" indent="-182880" algn="l" defTabSz="914400" rtl="0" eaLnBrk="1" latinLnBrk="0" hangingPunct="1">
        <a:spcBef>
          <a:spcPct val="20000"/>
        </a:spcBef>
        <a:buClr>
          <a:schemeClr val="tx1">
            <a:lumMod val="50000"/>
            <a:lumOff val="50000"/>
          </a:schemeClr>
        </a:buClr>
        <a:buSzPct val="90000"/>
        <a:buFont typeface="Arial" pitchFamily="34" charset="0"/>
        <a:buChar char="•"/>
        <a:defRPr sz="1800" kern="1200">
          <a:solidFill>
            <a:schemeClr val="tx1"/>
          </a:solidFill>
          <a:latin typeface="Franklin Gothic Book"/>
          <a:ea typeface="+mn-ea"/>
          <a:cs typeface="Franklin Gothic Book"/>
        </a:defRPr>
      </a:lvl3pPr>
      <a:lvl4pPr marL="1005840" indent="-182880" algn="l" defTabSz="914400" rtl="0" eaLnBrk="1" latinLnBrk="0" hangingPunct="1">
        <a:spcBef>
          <a:spcPct val="20000"/>
        </a:spcBef>
        <a:buClr>
          <a:schemeClr val="tx1">
            <a:lumMod val="50000"/>
            <a:lumOff val="50000"/>
          </a:schemeClr>
        </a:buClr>
        <a:buFont typeface="Arial" pitchFamily="34" charset="0"/>
        <a:buChar char="•"/>
        <a:defRPr sz="1600" kern="1200">
          <a:solidFill>
            <a:schemeClr val="tx1"/>
          </a:solidFill>
          <a:latin typeface="Franklin Gothic Book"/>
          <a:ea typeface="+mn-ea"/>
          <a:cs typeface="Franklin Gothic Book"/>
        </a:defRPr>
      </a:lvl4pPr>
      <a:lvl5pPr marL="1188720" indent="-137160" algn="l" defTabSz="914400" rtl="0" eaLnBrk="1" latinLnBrk="0" hangingPunct="1">
        <a:spcBef>
          <a:spcPct val="20000"/>
        </a:spcBef>
        <a:buClr>
          <a:schemeClr val="tx1">
            <a:lumMod val="50000"/>
            <a:lumOff val="50000"/>
          </a:schemeClr>
        </a:buClr>
        <a:buSzPct val="100000"/>
        <a:buFont typeface="Arial" pitchFamily="34" charset="0"/>
        <a:buChar char="•"/>
        <a:defRPr sz="1400" kern="1200" baseline="0">
          <a:solidFill>
            <a:schemeClr val="tx1"/>
          </a:solidFill>
          <a:latin typeface="Franklin Gothic Book"/>
          <a:ea typeface="+mn-ea"/>
          <a:cs typeface="Franklin Gothic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67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 Student Rights	</a:t>
            </a:r>
            <a:endParaRPr lang="en-US" dirty="0"/>
          </a:p>
        </p:txBody>
      </p:sp>
      <p:sp>
        <p:nvSpPr>
          <p:cNvPr id="3" name="Content Placeholder 2"/>
          <p:cNvSpPr>
            <a:spLocks noGrp="1"/>
          </p:cNvSpPr>
          <p:nvPr>
            <p:ph idx="1"/>
          </p:nvPr>
        </p:nvSpPr>
        <p:spPr/>
        <p:txBody>
          <a:bodyPr/>
          <a:lstStyle/>
          <a:p>
            <a:r>
              <a:rPr lang="en-US" dirty="0" smtClean="0"/>
              <a:t>Students do not “shed </a:t>
            </a:r>
            <a:r>
              <a:rPr lang="en-US" dirty="0"/>
              <a:t>their constitutional rights to freedom of speech and expression at the schoolhouse gate</a:t>
            </a:r>
            <a:r>
              <a:rPr lang="en-US" dirty="0" smtClean="0"/>
              <a:t>.” </a:t>
            </a:r>
          </a:p>
          <a:p>
            <a:pPr marL="0" indent="0">
              <a:buNone/>
            </a:pPr>
            <a:r>
              <a:rPr lang="en-US" sz="1600" dirty="0" smtClean="0"/>
              <a:t>	–Tinker v. Des Moines Independent School district, 1969</a:t>
            </a:r>
            <a:endParaRPr lang="en-US" altLang="en-US" dirty="0" smtClean="0">
              <a:solidFill>
                <a:srgbClr val="000000"/>
              </a:solidFill>
              <a:latin typeface="Franklin Gothic Book" pitchFamily="34" charset="0"/>
            </a:endParaRPr>
          </a:p>
          <a:p>
            <a:r>
              <a:rPr lang="en-US" altLang="en-US" dirty="0" smtClean="0">
                <a:solidFill>
                  <a:srgbClr val="000000"/>
                </a:solidFill>
                <a:latin typeface="Franklin Gothic Book" pitchFamily="34" charset="0"/>
              </a:rPr>
              <a:t>The </a:t>
            </a:r>
            <a:r>
              <a:rPr lang="en-US" altLang="en-US" dirty="0">
                <a:solidFill>
                  <a:srgbClr val="000000"/>
                </a:solidFill>
                <a:latin typeface="Franklin Gothic Book" pitchFamily="34" charset="0"/>
              </a:rPr>
              <a:t>school may put reasonable restrictions on student speech as long as those restrictions are viewpoint neutral and consistent with a legitimate school </a:t>
            </a:r>
            <a:r>
              <a:rPr lang="en-US" altLang="en-US" dirty="0" smtClean="0">
                <a:solidFill>
                  <a:srgbClr val="000000"/>
                </a:solidFill>
                <a:latin typeface="Franklin Gothic Book" pitchFamily="34" charset="0"/>
              </a:rPr>
              <a:t>purpose</a:t>
            </a:r>
          </a:p>
          <a:p>
            <a:r>
              <a:rPr lang="en-US" dirty="0" smtClean="0">
                <a:solidFill>
                  <a:srgbClr val="000000"/>
                </a:solidFill>
                <a:latin typeface="Franklin Gothic Book" pitchFamily="34" charset="0"/>
              </a:rPr>
              <a:t>However, you cannot discipline or withhold privileges for exercising free-speech rights. </a:t>
            </a:r>
            <a:endParaRPr lang="en-US" dirty="0" smtClean="0"/>
          </a:p>
        </p:txBody>
      </p:sp>
    </p:spTree>
    <p:extLst>
      <p:ext uri="{BB962C8B-B14F-4D97-AF65-F5344CB8AC3E}">
        <p14:creationId xmlns:p14="http://schemas.microsoft.com/office/powerpoint/2010/main" val="140268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txBox="1">
            <a:spLocks/>
          </p:cNvSpPr>
          <p:nvPr/>
        </p:nvSpPr>
        <p:spPr bwMode="auto">
          <a:xfrm>
            <a:off x="304800" y="1524000"/>
            <a:ext cx="8534400" cy="5334000"/>
          </a:xfrm>
          <a:prstGeom prst="rect">
            <a:avLst/>
          </a:prstGeom>
          <a:noFill/>
          <a:ln>
            <a:noFill/>
          </a:ln>
          <a:extLst/>
        </p:spPr>
        <p:txBody>
          <a:bodyPr lIns="91429" tIns="45714" rIns="91429" bIns="45714"/>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744538" lvl="1" eaLnBrk="1" hangingPunct="1">
              <a:buFont typeface="Arial" panose="020B0604020202020204" pitchFamily="34" charset="0"/>
              <a:buChar char="•"/>
              <a:defRPr/>
            </a:pPr>
            <a:r>
              <a:rPr lang="en-US" altLang="en-US" sz="2800" dirty="0" smtClean="0">
                <a:solidFill>
                  <a:srgbClr val="000000"/>
                </a:solidFill>
                <a:latin typeface="Franklin Gothic Book" pitchFamily="34" charset="0"/>
              </a:rPr>
              <a:t>Vulgar, sexually-explicit, lewd, or encourages drug use; </a:t>
            </a:r>
          </a:p>
          <a:p>
            <a:pPr marL="744538" lvl="1" eaLnBrk="1" hangingPunct="1">
              <a:buFont typeface="Arial" panose="020B0604020202020204" pitchFamily="34" charset="0"/>
              <a:buChar char="•"/>
              <a:defRPr/>
            </a:pPr>
            <a:r>
              <a:rPr lang="en-US" altLang="en-US" sz="2800" dirty="0" smtClean="0">
                <a:solidFill>
                  <a:srgbClr val="000000"/>
                </a:solidFill>
                <a:latin typeface="Franklin Gothic Book" pitchFamily="34" charset="0"/>
              </a:rPr>
              <a:t>Materially or substantially disrupts normal school operations or the rights of other students and teachers or there is reasonable cause to believe such expression would cause material and substantial disruption; or</a:t>
            </a:r>
          </a:p>
          <a:p>
            <a:pPr marL="744538" lvl="1" eaLnBrk="1" hangingPunct="1">
              <a:buFont typeface="Arial" panose="020B0604020202020204" pitchFamily="34" charset="0"/>
              <a:buChar char="•"/>
              <a:defRPr/>
            </a:pPr>
            <a:r>
              <a:rPr lang="en-US" sz="2800" dirty="0" smtClean="0">
                <a:solidFill>
                  <a:prstClr val="black"/>
                </a:solidFill>
                <a:latin typeface="Franklin Gothic Book" pitchFamily="34" charset="0"/>
              </a:rPr>
              <a:t>Is a “true threat” </a:t>
            </a:r>
            <a:r>
              <a:rPr lang="en-US" sz="2800" dirty="0">
                <a:solidFill>
                  <a:prstClr val="black"/>
                </a:solidFill>
                <a:latin typeface="Franklin Gothic Book" pitchFamily="34" charset="0"/>
              </a:rPr>
              <a:t>of intent to harm or cause injury, </a:t>
            </a:r>
            <a:r>
              <a:rPr lang="en-US" sz="2800" dirty="0" smtClean="0">
                <a:solidFill>
                  <a:prstClr val="black"/>
                </a:solidFill>
                <a:latin typeface="Franklin Gothic Book" pitchFamily="34" charset="0"/>
              </a:rPr>
              <a:t>made </a:t>
            </a:r>
            <a:r>
              <a:rPr lang="en-US" sz="2800" dirty="0">
                <a:solidFill>
                  <a:prstClr val="black"/>
                </a:solidFill>
                <a:latin typeface="Franklin Gothic Book" pitchFamily="34" charset="0"/>
              </a:rPr>
              <a:t>at home or at </a:t>
            </a:r>
            <a:r>
              <a:rPr lang="en-US" sz="2800" dirty="0" smtClean="0">
                <a:solidFill>
                  <a:prstClr val="black"/>
                </a:solidFill>
                <a:latin typeface="Franklin Gothic Book" pitchFamily="34" charset="0"/>
              </a:rPr>
              <a:t>school.</a:t>
            </a:r>
            <a:endParaRPr lang="en-US" altLang="en-US" sz="2800" dirty="0" smtClean="0">
              <a:solidFill>
                <a:srgbClr val="000000"/>
              </a:solidFill>
              <a:latin typeface="Franklin Gothic Book" pitchFamily="34" charset="0"/>
            </a:endParaRPr>
          </a:p>
          <a:p>
            <a:pPr eaLnBrk="1" hangingPunct="1">
              <a:defRPr/>
            </a:pPr>
            <a:endParaRPr lang="en-US" sz="800" dirty="0" smtClean="0">
              <a:solidFill>
                <a:prstClr val="black"/>
              </a:solidFill>
              <a:latin typeface="Century Schoolbook"/>
            </a:endParaRPr>
          </a:p>
          <a:p>
            <a:pPr eaLnBrk="1" hangingPunct="1">
              <a:defRPr/>
            </a:pPr>
            <a:endParaRPr lang="en-US" sz="800" dirty="0" smtClean="0">
              <a:solidFill>
                <a:prstClr val="black"/>
              </a:solidFill>
              <a:latin typeface="Century Schoolbook"/>
            </a:endParaRPr>
          </a:p>
          <a:p>
            <a:pPr marL="1028700" lvl="1" eaLnBrk="1" hangingPunct="1">
              <a:buFont typeface="Wingdings" panose="05000000000000000000" pitchFamily="2" charset="2"/>
              <a:buChar char="Ø"/>
              <a:defRPr/>
            </a:pPr>
            <a:endParaRPr lang="en-US" dirty="0" smtClean="0">
              <a:solidFill>
                <a:prstClr val="black"/>
              </a:solidFill>
              <a:latin typeface="Century Schoolbook"/>
            </a:endParaRPr>
          </a:p>
        </p:txBody>
      </p:sp>
      <p:sp>
        <p:nvSpPr>
          <p:cNvPr id="2" name="Title 1"/>
          <p:cNvSpPr>
            <a:spLocks noGrp="1"/>
          </p:cNvSpPr>
          <p:nvPr>
            <p:ph type="title"/>
          </p:nvPr>
        </p:nvSpPr>
        <p:spPr/>
        <p:txBody>
          <a:bodyPr/>
          <a:lstStyle/>
          <a:p>
            <a:r>
              <a:rPr lang="en-US" dirty="0" smtClean="0"/>
              <a:t>Not protected speech</a:t>
            </a:r>
            <a:endParaRPr lang="en-US" dirty="0"/>
          </a:p>
        </p:txBody>
      </p:sp>
    </p:spTree>
    <p:extLst>
      <p:ext uri="{BB962C8B-B14F-4D97-AF65-F5344CB8AC3E}">
        <p14:creationId xmlns:p14="http://schemas.microsoft.com/office/powerpoint/2010/main" val="604017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r>
              <a:rPr lang="en-US" dirty="0" smtClean="0"/>
              <a:t>You received a report from a student that she has been receiving threatening messages on Facebook, Snapchat, and Instagram. After seeing the messages, you see that the messages all occur in the evening after school or on the weekends. </a:t>
            </a:r>
          </a:p>
          <a:p>
            <a:r>
              <a:rPr lang="en-US" dirty="0" smtClean="0"/>
              <a:t>Can you, as an administrator, do anything to discipline these students? </a:t>
            </a:r>
            <a:endParaRPr lang="en-US" dirty="0"/>
          </a:p>
        </p:txBody>
      </p:sp>
    </p:spTree>
    <p:extLst>
      <p:ext uri="{BB962C8B-B14F-4D97-AF65-F5344CB8AC3E}">
        <p14:creationId xmlns:p14="http://schemas.microsoft.com/office/powerpoint/2010/main" val="99080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 Campus Speech</a:t>
            </a:r>
            <a:endParaRPr lang="en-US" dirty="0"/>
          </a:p>
        </p:txBody>
      </p:sp>
      <p:sp>
        <p:nvSpPr>
          <p:cNvPr id="3" name="Content Placeholder 2"/>
          <p:cNvSpPr>
            <a:spLocks noGrp="1"/>
          </p:cNvSpPr>
          <p:nvPr>
            <p:ph idx="1"/>
          </p:nvPr>
        </p:nvSpPr>
        <p:spPr/>
        <p:txBody>
          <a:bodyPr/>
          <a:lstStyle/>
          <a:p>
            <a:r>
              <a:rPr lang="en-US" sz="2800" dirty="0" smtClean="0"/>
              <a:t>First amendment question: Is it threatening? </a:t>
            </a:r>
          </a:p>
          <a:p>
            <a:r>
              <a:rPr lang="en-US" sz="2800" dirty="0" smtClean="0"/>
              <a:t>Does the school have jurisdiction?</a:t>
            </a:r>
          </a:p>
          <a:p>
            <a:pPr lvl="1"/>
            <a:r>
              <a:rPr lang="en-US" dirty="0" smtClean="0"/>
              <a:t>After the passage of SB 179, David’s Law, yes</a:t>
            </a:r>
          </a:p>
          <a:p>
            <a:pPr lvl="2"/>
            <a:r>
              <a:rPr lang="en-US" sz="2000" dirty="0" smtClean="0"/>
              <a:t>Expands definition</a:t>
            </a:r>
          </a:p>
          <a:p>
            <a:pPr lvl="3"/>
            <a:r>
              <a:rPr lang="en-US" sz="1800" dirty="0"/>
              <a:t>single significant act or a pattern of acts that exploits an imbalance of power though written or verbal expression, </a:t>
            </a:r>
            <a:r>
              <a:rPr lang="en-US" sz="1800" b="1" u="sng" dirty="0"/>
              <a:t>electronic means</a:t>
            </a:r>
            <a:r>
              <a:rPr lang="en-US" sz="1800" dirty="0"/>
              <a:t>, or physical conduct that causes:</a:t>
            </a:r>
          </a:p>
          <a:p>
            <a:pPr lvl="3"/>
            <a:r>
              <a:rPr lang="en-US" sz="1800" dirty="0"/>
              <a:t>Materially and substantially disrupts the educational process or the orderly operation of a classroom or school; or</a:t>
            </a:r>
          </a:p>
          <a:p>
            <a:pPr lvl="3"/>
            <a:r>
              <a:rPr lang="en-US" sz="1800" b="1" u="sng" dirty="0"/>
              <a:t>Infringes on the rights of the victim at school</a:t>
            </a:r>
          </a:p>
          <a:p>
            <a:pPr lvl="3"/>
            <a:endParaRPr lang="en-US" dirty="0"/>
          </a:p>
        </p:txBody>
      </p:sp>
    </p:spTree>
    <p:extLst>
      <p:ext uri="{BB962C8B-B14F-4D97-AF65-F5344CB8AC3E}">
        <p14:creationId xmlns:p14="http://schemas.microsoft.com/office/powerpoint/2010/main" val="329969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Speech</a:t>
            </a:r>
            <a:endParaRPr lang="en-US" dirty="0"/>
          </a:p>
        </p:txBody>
      </p:sp>
      <p:sp>
        <p:nvSpPr>
          <p:cNvPr id="3" name="Content Placeholder 2"/>
          <p:cNvSpPr>
            <a:spLocks noGrp="1"/>
          </p:cNvSpPr>
          <p:nvPr>
            <p:ph idx="1"/>
          </p:nvPr>
        </p:nvSpPr>
        <p:spPr/>
        <p:txBody>
          <a:bodyPr/>
          <a:lstStyle/>
          <a:p>
            <a:r>
              <a:rPr lang="en-US" sz="3200" dirty="0"/>
              <a:t>Bullying off campus</a:t>
            </a:r>
          </a:p>
          <a:p>
            <a:pPr lvl="1"/>
            <a:r>
              <a:rPr lang="en-US" sz="2800" dirty="0"/>
              <a:t>Bullying includes on campus, school activity, or off school property</a:t>
            </a:r>
          </a:p>
          <a:p>
            <a:pPr lvl="1"/>
            <a:r>
              <a:rPr lang="en-US" sz="2800" dirty="0"/>
              <a:t>Cyberbullying occurs off campus or outside of a school event that interferes with student’s educational opportunity or substantially disrupts school operation</a:t>
            </a:r>
          </a:p>
          <a:p>
            <a:pPr lvl="1"/>
            <a:r>
              <a:rPr lang="en-US" sz="2800" dirty="0"/>
              <a:t>Includes ALL electronic communication</a:t>
            </a:r>
          </a:p>
          <a:p>
            <a:endParaRPr lang="en-US" dirty="0"/>
          </a:p>
        </p:txBody>
      </p:sp>
    </p:spTree>
    <p:extLst>
      <p:ext uri="{BB962C8B-B14F-4D97-AF65-F5344CB8AC3E}">
        <p14:creationId xmlns:p14="http://schemas.microsoft.com/office/powerpoint/2010/main" val="326959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Policies </a:t>
            </a:r>
            <a:endParaRPr lang="en-US" dirty="0"/>
          </a:p>
        </p:txBody>
      </p:sp>
      <p:sp>
        <p:nvSpPr>
          <p:cNvPr id="3" name="Content Placeholder 2"/>
          <p:cNvSpPr>
            <a:spLocks noGrp="1"/>
          </p:cNvSpPr>
          <p:nvPr>
            <p:ph idx="1"/>
          </p:nvPr>
        </p:nvSpPr>
        <p:spPr/>
        <p:txBody>
          <a:bodyPr>
            <a:normAutofit/>
          </a:bodyPr>
          <a:lstStyle/>
          <a:p>
            <a:r>
              <a:rPr lang="en-US" sz="2800" dirty="0" smtClean="0"/>
              <a:t>Must </a:t>
            </a:r>
            <a:r>
              <a:rPr lang="en-US" sz="2800" dirty="0"/>
              <a:t>adopt a policy</a:t>
            </a:r>
          </a:p>
          <a:p>
            <a:pPr lvl="2"/>
            <a:r>
              <a:rPr lang="en-US" sz="2000" dirty="0" smtClean="0"/>
              <a:t>State definition of Bullying</a:t>
            </a:r>
          </a:p>
          <a:p>
            <a:pPr lvl="2"/>
            <a:r>
              <a:rPr lang="en-US" sz="2000" dirty="0" smtClean="0"/>
              <a:t>Procedures </a:t>
            </a:r>
            <a:r>
              <a:rPr lang="en-US" sz="2000" dirty="0"/>
              <a:t>to notify parents of victim and alleged bully’s parents </a:t>
            </a:r>
          </a:p>
          <a:p>
            <a:pPr lvl="3"/>
            <a:r>
              <a:rPr lang="en-US" sz="2000" dirty="0"/>
              <a:t>within 3 business days</a:t>
            </a:r>
          </a:p>
          <a:p>
            <a:pPr lvl="2"/>
            <a:r>
              <a:rPr lang="en-US" sz="2000" dirty="0"/>
              <a:t>Procedures for students to anonymously report</a:t>
            </a:r>
          </a:p>
          <a:p>
            <a:pPr lvl="2"/>
            <a:r>
              <a:rPr lang="en-US" sz="2000" dirty="0"/>
              <a:t>Assist in prevention of bullying</a:t>
            </a:r>
          </a:p>
          <a:p>
            <a:r>
              <a:rPr lang="en-US" sz="3200" dirty="0"/>
              <a:t>Discipline</a:t>
            </a:r>
          </a:p>
          <a:p>
            <a:pPr lvl="1"/>
            <a:r>
              <a:rPr lang="en-US" sz="2400" dirty="0"/>
              <a:t>May expel, may send to DAEP, may report to law enforcement</a:t>
            </a:r>
          </a:p>
          <a:p>
            <a:endParaRPr lang="en-US" dirty="0"/>
          </a:p>
        </p:txBody>
      </p:sp>
    </p:spTree>
    <p:extLst>
      <p:ext uri="{BB962C8B-B14F-4D97-AF65-F5344CB8AC3E}">
        <p14:creationId xmlns:p14="http://schemas.microsoft.com/office/powerpoint/2010/main" val="108778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 for bullying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Civil</a:t>
            </a:r>
            <a:endParaRPr lang="en-US" sz="3200" dirty="0"/>
          </a:p>
          <a:p>
            <a:pPr lvl="1"/>
            <a:r>
              <a:rPr lang="en-US" sz="2800" dirty="0"/>
              <a:t>Creates civil remedy for parents of victim of bullying against alleged bully</a:t>
            </a:r>
          </a:p>
          <a:p>
            <a:r>
              <a:rPr lang="en-US" sz="3200" dirty="0" smtClean="0"/>
              <a:t>Criminal</a:t>
            </a:r>
            <a:endParaRPr lang="en-US" sz="3200" dirty="0"/>
          </a:p>
          <a:p>
            <a:pPr lvl="1"/>
            <a:r>
              <a:rPr lang="en-US" sz="2800" dirty="0"/>
              <a:t>Creates a Class A misdemeanor for harassment if,</a:t>
            </a:r>
          </a:p>
          <a:p>
            <a:pPr lvl="2"/>
            <a:r>
              <a:rPr lang="en-US" sz="2800" dirty="0"/>
              <a:t>Against a minor</a:t>
            </a:r>
          </a:p>
          <a:p>
            <a:pPr lvl="2"/>
            <a:r>
              <a:rPr lang="en-US" sz="2800" dirty="0"/>
              <a:t>Intent to cause serious bodily harm</a:t>
            </a:r>
          </a:p>
          <a:p>
            <a:pPr lvl="2"/>
            <a:r>
              <a:rPr lang="en-US" sz="2800" dirty="0"/>
              <a:t>Intent to cause suicide</a:t>
            </a:r>
          </a:p>
          <a:p>
            <a:endParaRPr lang="en-US" dirty="0"/>
          </a:p>
        </p:txBody>
      </p:sp>
    </p:spTree>
    <p:extLst>
      <p:ext uri="{BB962C8B-B14F-4D97-AF65-F5344CB8AC3E}">
        <p14:creationId xmlns:p14="http://schemas.microsoft.com/office/powerpoint/2010/main" val="244338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Searches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729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a:t>
            </a:r>
            <a:endParaRPr lang="en-US" dirty="0"/>
          </a:p>
        </p:txBody>
      </p:sp>
      <p:sp>
        <p:nvSpPr>
          <p:cNvPr id="3" name="Content Placeholder 2"/>
          <p:cNvSpPr>
            <a:spLocks noGrp="1"/>
          </p:cNvSpPr>
          <p:nvPr>
            <p:ph idx="1"/>
          </p:nvPr>
        </p:nvSpPr>
        <p:spPr/>
        <p:txBody>
          <a:bodyPr/>
          <a:lstStyle/>
          <a:p>
            <a:r>
              <a:rPr lang="en-US" dirty="0" smtClean="0"/>
              <a:t>Teacher confiscates a students cell phone after seeing the phone out on the students desk. School rules do not allow cell phones to be out during the school day. </a:t>
            </a:r>
          </a:p>
          <a:p>
            <a:r>
              <a:rPr lang="en-US" dirty="0" smtClean="0"/>
              <a:t>Teacher searches phone finds text messages about drug use. </a:t>
            </a:r>
          </a:p>
          <a:p>
            <a:r>
              <a:rPr lang="en-US" dirty="0" smtClean="0"/>
              <a:t>Teacher sends student to the principal’s office and the principal is recommending suspension. Is that ok? </a:t>
            </a:r>
            <a:endParaRPr lang="en-US" dirty="0"/>
          </a:p>
        </p:txBody>
      </p:sp>
    </p:spTree>
    <p:extLst>
      <p:ext uri="{BB962C8B-B14F-4D97-AF65-F5344CB8AC3E}">
        <p14:creationId xmlns:p14="http://schemas.microsoft.com/office/powerpoint/2010/main" val="61896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search</a:t>
            </a:r>
            <a:endParaRPr lang="en-US" dirty="0"/>
          </a:p>
        </p:txBody>
      </p:sp>
      <p:sp>
        <p:nvSpPr>
          <p:cNvPr id="3" name="Content Placeholder 2"/>
          <p:cNvSpPr>
            <a:spLocks noGrp="1"/>
          </p:cNvSpPr>
          <p:nvPr>
            <p:ph idx="1"/>
          </p:nvPr>
        </p:nvSpPr>
        <p:spPr/>
        <p:txBody>
          <a:bodyPr>
            <a:normAutofit/>
          </a:bodyPr>
          <a:lstStyle/>
          <a:p>
            <a:pPr>
              <a:defRPr/>
            </a:pPr>
            <a:r>
              <a:rPr lang="en-US" altLang="en-US" sz="3200" b="1" dirty="0">
                <a:solidFill>
                  <a:srgbClr val="000000"/>
                </a:solidFill>
              </a:rPr>
              <a:t>Legal Standard: </a:t>
            </a:r>
            <a:endParaRPr lang="en-US" altLang="en-US" sz="3200" b="1" dirty="0" smtClean="0">
              <a:solidFill>
                <a:srgbClr val="000000"/>
              </a:solidFill>
            </a:endParaRPr>
          </a:p>
          <a:p>
            <a:pPr lvl="1">
              <a:defRPr/>
            </a:pPr>
            <a:r>
              <a:rPr lang="en-US" altLang="en-US" sz="2400" dirty="0" smtClean="0">
                <a:solidFill>
                  <a:srgbClr val="000000"/>
                </a:solidFill>
              </a:rPr>
              <a:t>A </a:t>
            </a:r>
            <a:r>
              <a:rPr lang="en-US" altLang="en-US" sz="2400" dirty="0">
                <a:solidFill>
                  <a:srgbClr val="000000"/>
                </a:solidFill>
              </a:rPr>
              <a:t>reasonable belief </a:t>
            </a:r>
            <a:r>
              <a:rPr lang="en-US" altLang="en-US" sz="2400" u="sng" dirty="0">
                <a:solidFill>
                  <a:srgbClr val="000000"/>
                </a:solidFill>
              </a:rPr>
              <a:t>must exist </a:t>
            </a:r>
            <a:r>
              <a:rPr lang="en-US" altLang="en-US" sz="2400" dirty="0">
                <a:solidFill>
                  <a:srgbClr val="000000"/>
                </a:solidFill>
              </a:rPr>
              <a:t>that the search will result in the discovery of evidence of a violation of the </a:t>
            </a:r>
            <a:r>
              <a:rPr lang="en-US" altLang="en-US" sz="2400" dirty="0" smtClean="0">
                <a:solidFill>
                  <a:srgbClr val="000000"/>
                </a:solidFill>
              </a:rPr>
              <a:t>law </a:t>
            </a:r>
          </a:p>
          <a:p>
            <a:pPr lvl="1">
              <a:defRPr/>
            </a:pPr>
            <a:r>
              <a:rPr lang="en-US" altLang="en-US" sz="2400" dirty="0" smtClean="0">
                <a:solidFill>
                  <a:srgbClr val="000000"/>
                </a:solidFill>
              </a:rPr>
              <a:t>less </a:t>
            </a:r>
            <a:r>
              <a:rPr lang="en-US" altLang="en-US" sz="2400" dirty="0">
                <a:solidFill>
                  <a:srgbClr val="000000"/>
                </a:solidFill>
              </a:rPr>
              <a:t>than probable </a:t>
            </a:r>
            <a:r>
              <a:rPr lang="en-US" altLang="en-US" sz="2400" dirty="0" smtClean="0">
                <a:solidFill>
                  <a:srgbClr val="000000"/>
                </a:solidFill>
              </a:rPr>
              <a:t>cause</a:t>
            </a:r>
          </a:p>
          <a:p>
            <a:pPr marL="182563" lvl="1" indent="-182563">
              <a:defRPr/>
            </a:pPr>
            <a:r>
              <a:rPr lang="en-US" altLang="en-US" sz="2800" b="1" dirty="0" smtClean="0">
                <a:solidFill>
                  <a:srgbClr val="000000"/>
                </a:solidFill>
              </a:rPr>
              <a:t>Must </a:t>
            </a:r>
            <a:r>
              <a:rPr lang="en-US" altLang="en-US" sz="2800" b="1" dirty="0">
                <a:solidFill>
                  <a:srgbClr val="000000"/>
                </a:solidFill>
              </a:rPr>
              <a:t>be reasonable at the outset, </a:t>
            </a:r>
            <a:r>
              <a:rPr lang="en-US" altLang="en-US" sz="2800" b="1" u="sng" dirty="0">
                <a:solidFill>
                  <a:srgbClr val="000000"/>
                </a:solidFill>
              </a:rPr>
              <a:t>before</a:t>
            </a:r>
            <a:r>
              <a:rPr lang="en-US" altLang="en-US" sz="2800" b="1" dirty="0">
                <a:solidFill>
                  <a:srgbClr val="000000"/>
                </a:solidFill>
              </a:rPr>
              <a:t> the </a:t>
            </a:r>
            <a:r>
              <a:rPr lang="en-US" altLang="en-US" sz="2800" b="1" dirty="0" smtClean="0">
                <a:solidFill>
                  <a:srgbClr val="000000"/>
                </a:solidFill>
              </a:rPr>
              <a:t>search</a:t>
            </a:r>
          </a:p>
          <a:p>
            <a:pPr marL="456883" lvl="2" indent="-182563">
              <a:defRPr/>
            </a:pPr>
            <a:r>
              <a:rPr lang="en-US" altLang="en-US" sz="2200" dirty="0" smtClean="0">
                <a:solidFill>
                  <a:srgbClr val="000000"/>
                </a:solidFill>
              </a:rPr>
              <a:t>finding </a:t>
            </a:r>
            <a:r>
              <a:rPr lang="en-US" altLang="en-US" sz="2200" dirty="0">
                <a:solidFill>
                  <a:srgbClr val="000000"/>
                </a:solidFill>
              </a:rPr>
              <a:t>evidence during the search does not make the search lawful if a reasonable belief didn’t exist before the search.</a:t>
            </a:r>
          </a:p>
          <a:p>
            <a:endParaRPr lang="en-US" dirty="0"/>
          </a:p>
        </p:txBody>
      </p:sp>
    </p:spTree>
    <p:extLst>
      <p:ext uri="{BB962C8B-B14F-4D97-AF65-F5344CB8AC3E}">
        <p14:creationId xmlns:p14="http://schemas.microsoft.com/office/powerpoint/2010/main" val="226338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Student discipline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671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Searches</a:t>
            </a:r>
            <a:endParaRPr lang="en-US" dirty="0"/>
          </a:p>
        </p:txBody>
      </p:sp>
      <p:sp>
        <p:nvSpPr>
          <p:cNvPr id="3" name="Content Placeholder 2"/>
          <p:cNvSpPr>
            <a:spLocks noGrp="1"/>
          </p:cNvSpPr>
          <p:nvPr>
            <p:ph idx="1"/>
          </p:nvPr>
        </p:nvSpPr>
        <p:spPr/>
        <p:txBody>
          <a:bodyPr/>
          <a:lstStyle/>
          <a:p>
            <a:r>
              <a:rPr lang="en-US" dirty="0" smtClean="0"/>
              <a:t>Higher level of privacy than other searches</a:t>
            </a:r>
          </a:p>
          <a:p>
            <a:r>
              <a:rPr lang="en-US" dirty="0" smtClean="0"/>
              <a:t>Must only search for specific item:</a:t>
            </a:r>
          </a:p>
          <a:p>
            <a:pPr lvl="1"/>
            <a:r>
              <a:rPr lang="en-US" dirty="0" smtClean="0"/>
              <a:t>Believe there are text messages </a:t>
            </a:r>
            <a:r>
              <a:rPr lang="en-US" sz="3200" dirty="0" smtClean="0"/>
              <a:t>≠ </a:t>
            </a:r>
            <a:r>
              <a:rPr lang="en-US" dirty="0" smtClean="0"/>
              <a:t>search photos, Facebook, etc.</a:t>
            </a:r>
          </a:p>
          <a:p>
            <a:r>
              <a:rPr lang="en-US" dirty="0" smtClean="0"/>
              <a:t>Recommend:</a:t>
            </a:r>
          </a:p>
          <a:p>
            <a:pPr lvl="1"/>
            <a:r>
              <a:rPr lang="en-US" dirty="0" smtClean="0"/>
              <a:t>Only administration search phones</a:t>
            </a:r>
          </a:p>
          <a:p>
            <a:r>
              <a:rPr lang="en-US" dirty="0" smtClean="0"/>
              <a:t>Policies</a:t>
            </a:r>
          </a:p>
          <a:p>
            <a:pPr lvl="1"/>
            <a:r>
              <a:rPr lang="en-US" dirty="0" smtClean="0"/>
              <a:t>Do you want to notify parent first? </a:t>
            </a:r>
          </a:p>
          <a:p>
            <a:pPr lvl="1"/>
            <a:r>
              <a:rPr lang="en-US" dirty="0" smtClean="0"/>
              <a:t>Do you want parent present when searching? </a:t>
            </a:r>
            <a:endParaRPr lang="en-US" dirty="0"/>
          </a:p>
        </p:txBody>
      </p:sp>
    </p:spTree>
    <p:extLst>
      <p:ext uri="{BB962C8B-B14F-4D97-AF65-F5344CB8AC3E}">
        <p14:creationId xmlns:p14="http://schemas.microsoft.com/office/powerpoint/2010/main" val="412311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6</a:t>
            </a:r>
            <a:endParaRPr lang="en-US" dirty="0"/>
          </a:p>
        </p:txBody>
      </p:sp>
      <p:sp>
        <p:nvSpPr>
          <p:cNvPr id="3" name="Content Placeholder 2"/>
          <p:cNvSpPr>
            <a:spLocks noGrp="1"/>
          </p:cNvSpPr>
          <p:nvPr>
            <p:ph idx="1"/>
          </p:nvPr>
        </p:nvSpPr>
        <p:spPr/>
        <p:txBody>
          <a:bodyPr/>
          <a:lstStyle/>
          <a:p>
            <a:r>
              <a:rPr lang="en-US" dirty="0" smtClean="0"/>
              <a:t>At the beginning of the year you assign lockers to all of your high school students. In November rumors are flying and you believe that students are using pot on campus. In order to address this issue, you contract with local law enforcement to search student lockers, desks, cars, and backpacks using a drug dog. </a:t>
            </a:r>
          </a:p>
          <a:p>
            <a:r>
              <a:rPr lang="en-US" dirty="0" smtClean="0"/>
              <a:t>Any issues with these searches? </a:t>
            </a:r>
          </a:p>
          <a:p>
            <a:endParaRPr lang="en-US" dirty="0"/>
          </a:p>
        </p:txBody>
      </p:sp>
    </p:spTree>
    <p:extLst>
      <p:ext uri="{BB962C8B-B14F-4D97-AF65-F5344CB8AC3E}">
        <p14:creationId xmlns:p14="http://schemas.microsoft.com/office/powerpoint/2010/main" val="395028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Privacy?</a:t>
            </a:r>
            <a:endParaRPr lang="en-US" dirty="0"/>
          </a:p>
        </p:txBody>
      </p:sp>
      <p:sp>
        <p:nvSpPr>
          <p:cNvPr id="3" name="Content Placeholder 2"/>
          <p:cNvSpPr>
            <a:spLocks noGrp="1"/>
          </p:cNvSpPr>
          <p:nvPr>
            <p:ph idx="1"/>
          </p:nvPr>
        </p:nvSpPr>
        <p:spPr/>
        <p:txBody>
          <a:bodyPr/>
          <a:lstStyle/>
          <a:p>
            <a:pPr marL="285750" indent="-285750">
              <a:defRPr/>
            </a:pPr>
            <a:r>
              <a:rPr lang="en-US" sz="2800" b="1" dirty="0">
                <a:solidFill>
                  <a:prstClr val="black"/>
                </a:solidFill>
              </a:rPr>
              <a:t>school owned property: </a:t>
            </a:r>
            <a:r>
              <a:rPr lang="en-US" sz="2800" b="1" dirty="0" smtClean="0">
                <a:solidFill>
                  <a:prstClr val="black"/>
                </a:solidFill>
              </a:rPr>
              <a:t>No</a:t>
            </a:r>
            <a:endParaRPr lang="en-US" sz="1050" b="1" dirty="0">
              <a:solidFill>
                <a:prstClr val="black"/>
              </a:solidFill>
            </a:endParaRPr>
          </a:p>
          <a:p>
            <a:pPr marL="457200" indent="-223838">
              <a:defRPr/>
            </a:pPr>
            <a:r>
              <a:rPr lang="en-US" sz="2000" dirty="0">
                <a:solidFill>
                  <a:prstClr val="black"/>
                </a:solidFill>
              </a:rPr>
              <a:t>lockers, </a:t>
            </a:r>
          </a:p>
          <a:p>
            <a:pPr marL="457200" indent="-223838">
              <a:defRPr/>
            </a:pPr>
            <a:r>
              <a:rPr lang="en-US" sz="2000" dirty="0">
                <a:solidFill>
                  <a:prstClr val="black"/>
                </a:solidFill>
              </a:rPr>
              <a:t>desks, </a:t>
            </a:r>
          </a:p>
          <a:p>
            <a:pPr marL="457200" indent="-223838">
              <a:defRPr/>
            </a:pPr>
            <a:r>
              <a:rPr lang="en-US" sz="2000" dirty="0">
                <a:solidFill>
                  <a:prstClr val="black"/>
                </a:solidFill>
              </a:rPr>
              <a:t>school computers, email, and other technology equipment and resources, and </a:t>
            </a:r>
          </a:p>
          <a:p>
            <a:pPr marL="457200" indent="-223838">
              <a:defRPr/>
            </a:pPr>
            <a:r>
              <a:rPr lang="en-US" sz="2000" dirty="0">
                <a:solidFill>
                  <a:prstClr val="black"/>
                </a:solidFill>
              </a:rPr>
              <a:t>other items provided by the school for temporary student use.</a:t>
            </a:r>
          </a:p>
          <a:p>
            <a:r>
              <a:rPr lang="en-US" sz="2800" dirty="0" smtClean="0"/>
              <a:t>Personal Property: Yes; must have reasonable belief</a:t>
            </a:r>
          </a:p>
          <a:p>
            <a:pPr lvl="1"/>
            <a:r>
              <a:rPr lang="en-US" sz="2400" dirty="0" smtClean="0"/>
              <a:t>Car</a:t>
            </a:r>
          </a:p>
          <a:p>
            <a:pPr lvl="1"/>
            <a:r>
              <a:rPr lang="en-US" sz="2400" dirty="0" smtClean="0"/>
              <a:t>Backpack</a:t>
            </a:r>
            <a:endParaRPr lang="en-US" sz="2400" dirty="0"/>
          </a:p>
        </p:txBody>
      </p:sp>
    </p:spTree>
    <p:extLst>
      <p:ext uri="{BB962C8B-B14F-4D97-AF65-F5344CB8AC3E}">
        <p14:creationId xmlns:p14="http://schemas.microsoft.com/office/powerpoint/2010/main" val="2701163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txBox="1">
            <a:spLocks/>
          </p:cNvSpPr>
          <p:nvPr/>
        </p:nvSpPr>
        <p:spPr bwMode="auto">
          <a:xfrm>
            <a:off x="304800" y="1524000"/>
            <a:ext cx="8229600" cy="4953000"/>
          </a:xfrm>
          <a:prstGeom prst="rect">
            <a:avLst/>
          </a:prstGeom>
          <a:noFill/>
          <a:ln>
            <a:noFill/>
          </a:ln>
          <a:extLst/>
        </p:spPr>
        <p:txBody>
          <a:bodyPr lIns="91429" tIns="45714" rIns="91429" bIns="45714"/>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200150" indent="-2857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600" dirty="0" smtClean="0">
              <a:solidFill>
                <a:srgbClr val="000000"/>
              </a:solidFill>
              <a:latin typeface="Century Schoolbook"/>
            </a:endParaRPr>
          </a:p>
          <a:p>
            <a:pPr marL="1028700" lvl="1" eaLnBrk="1" hangingPunct="1">
              <a:buFont typeface="Arial" panose="020B0604020202020204" pitchFamily="34" charset="0"/>
              <a:buChar char="•"/>
              <a:defRPr/>
            </a:pPr>
            <a:endParaRPr lang="en-US" altLang="en-US" sz="1600" dirty="0" smtClean="0">
              <a:solidFill>
                <a:srgbClr val="000000"/>
              </a:solidFill>
              <a:latin typeface="Century Schoolbook"/>
            </a:endParaRPr>
          </a:p>
          <a:p>
            <a:pPr eaLnBrk="1" hangingPunct="1">
              <a:defRPr/>
            </a:pPr>
            <a:endParaRPr lang="en-US" altLang="en-US" sz="1600" dirty="0">
              <a:solidFill>
                <a:srgbClr val="000000"/>
              </a:solidFill>
              <a:latin typeface="Century Schoolbook"/>
            </a:endParaRPr>
          </a:p>
          <a:p>
            <a:pPr marL="285750" indent="-285750" eaLnBrk="1" hangingPunct="1">
              <a:buFont typeface="Arial" panose="020B0604020202020204" pitchFamily="34" charset="0"/>
              <a:buChar char="•"/>
              <a:defRPr/>
            </a:pPr>
            <a:endParaRPr lang="en-US" sz="1600" dirty="0">
              <a:solidFill>
                <a:prstClr val="black"/>
              </a:solidFill>
            </a:endParaRPr>
          </a:p>
          <a:p>
            <a:pPr marL="285750" indent="-285750" eaLnBrk="1" hangingPunct="1">
              <a:buFont typeface="Arial" panose="020B0604020202020204" pitchFamily="34" charset="0"/>
              <a:buChar char="•"/>
              <a:defRPr/>
            </a:pPr>
            <a:endParaRPr lang="en-US" sz="1600" dirty="0">
              <a:solidFill>
                <a:prstClr val="black"/>
              </a:solidFill>
            </a:endParaRPr>
          </a:p>
        </p:txBody>
      </p:sp>
      <p:graphicFrame>
        <p:nvGraphicFramePr>
          <p:cNvPr id="2" name="Diagram 1"/>
          <p:cNvGraphicFramePr/>
          <p:nvPr>
            <p:extLst>
              <p:ext uri="{D42A27DB-BD31-4B8C-83A1-F6EECF244321}">
                <p14:modId xmlns:p14="http://schemas.microsoft.com/office/powerpoint/2010/main" val="3926505268"/>
              </p:ext>
            </p:extLst>
          </p:nvPr>
        </p:nvGraphicFramePr>
        <p:xfrm>
          <a:off x="457200" y="1981200"/>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878732"/>
            <a:ext cx="8229600" cy="990600"/>
          </a:xfrm>
        </p:spPr>
        <p:txBody>
          <a:bodyPr>
            <a:normAutofit fontScale="90000"/>
          </a:bodyPr>
          <a:lstStyle/>
          <a:p>
            <a:r>
              <a:rPr lang="en-US" altLang="en-US" sz="3100" b="1" dirty="0">
                <a:solidFill>
                  <a:srgbClr val="000000"/>
                </a:solidFill>
                <a:latin typeface="Franklin Gothic Book" pitchFamily="34" charset="0"/>
              </a:rPr>
              <a:t>What is a “search” subject to the 4</a:t>
            </a:r>
            <a:r>
              <a:rPr lang="en-US" altLang="en-US" sz="3100" b="1" baseline="30000" dirty="0">
                <a:solidFill>
                  <a:srgbClr val="000000"/>
                </a:solidFill>
                <a:latin typeface="Franklin Gothic Book" pitchFamily="34" charset="0"/>
              </a:rPr>
              <a:t>th</a:t>
            </a:r>
            <a:r>
              <a:rPr lang="en-US" altLang="en-US" sz="3100" b="1" dirty="0">
                <a:solidFill>
                  <a:srgbClr val="000000"/>
                </a:solidFill>
                <a:latin typeface="Franklin Gothic Book" pitchFamily="34" charset="0"/>
              </a:rPr>
              <a:t> Amendment? </a:t>
            </a:r>
            <a:endParaRPr lang="en-US" dirty="0"/>
          </a:p>
        </p:txBody>
      </p:sp>
    </p:spTree>
    <p:extLst>
      <p:ext uri="{BB962C8B-B14F-4D97-AF65-F5344CB8AC3E}">
        <p14:creationId xmlns:p14="http://schemas.microsoft.com/office/powerpoint/2010/main" val="1870115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Due Process and </a:t>
            </a:r>
            <a:r>
              <a:rPr lang="en-US" dirty="0" smtClean="0"/>
              <a:t>Removals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5413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7(a) and (b)</a:t>
            </a:r>
            <a:endParaRPr lang="en-US" dirty="0"/>
          </a:p>
        </p:txBody>
      </p:sp>
      <p:sp>
        <p:nvSpPr>
          <p:cNvPr id="3" name="Content Placeholder 2"/>
          <p:cNvSpPr>
            <a:spLocks noGrp="1"/>
          </p:cNvSpPr>
          <p:nvPr>
            <p:ph idx="1"/>
          </p:nvPr>
        </p:nvSpPr>
        <p:spPr/>
        <p:txBody>
          <a:bodyPr/>
          <a:lstStyle/>
          <a:p>
            <a:r>
              <a:rPr lang="en-US" dirty="0" smtClean="0"/>
              <a:t>Student receives his 12</a:t>
            </a:r>
            <a:r>
              <a:rPr lang="en-US" baseline="30000" dirty="0" smtClean="0"/>
              <a:t>th</a:t>
            </a:r>
            <a:r>
              <a:rPr lang="en-US" dirty="0" smtClean="0"/>
              <a:t> day of suspension in the first 12 weeks of school for yet another fight. Principal is recommending expulsion after attempting ISS, OSS, and implementing a behavior plan. </a:t>
            </a:r>
          </a:p>
          <a:p>
            <a:pPr marL="457200" indent="-457200">
              <a:buAutoNum type="alphaLcParenBoth"/>
            </a:pPr>
            <a:r>
              <a:rPr lang="en-US" dirty="0" smtClean="0"/>
              <a:t>Principal calls mom and tells  mom, “We just don’t think that our school is the right place for your student. We can provide him the proper program he needs. You may want to consider returning to your home school.”</a:t>
            </a:r>
          </a:p>
          <a:p>
            <a:pPr marL="457200" indent="-457200">
              <a:buAutoNum type="alphaLcParenBoth"/>
            </a:pPr>
            <a:r>
              <a:rPr lang="en-US" dirty="0" smtClean="0"/>
              <a:t>Or, “We can withdrawal the student so he doesn’t get expelled”</a:t>
            </a:r>
          </a:p>
          <a:p>
            <a:pPr marL="0" indent="0">
              <a:buNone/>
            </a:pPr>
            <a:endParaRPr lang="en-US" dirty="0"/>
          </a:p>
        </p:txBody>
      </p:sp>
    </p:spTree>
    <p:extLst>
      <p:ext uri="{BB962C8B-B14F-4D97-AF65-F5344CB8AC3E}">
        <p14:creationId xmlns:p14="http://schemas.microsoft.com/office/powerpoint/2010/main" val="272431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out</a:t>
            </a:r>
            <a:endParaRPr lang="en-US" dirty="0"/>
          </a:p>
        </p:txBody>
      </p:sp>
      <p:sp>
        <p:nvSpPr>
          <p:cNvPr id="3" name="Content Placeholder 2"/>
          <p:cNvSpPr>
            <a:spLocks noGrp="1"/>
          </p:cNvSpPr>
          <p:nvPr>
            <p:ph idx="1"/>
          </p:nvPr>
        </p:nvSpPr>
        <p:spPr/>
        <p:txBody>
          <a:bodyPr/>
          <a:lstStyle/>
          <a:p>
            <a:r>
              <a:rPr lang="en-US" dirty="0" smtClean="0"/>
              <a:t>Suggesting you cannot:</a:t>
            </a:r>
          </a:p>
          <a:p>
            <a:pPr lvl="1"/>
            <a:r>
              <a:rPr lang="en-US" sz="2400" dirty="0" smtClean="0"/>
              <a:t>Serve a student</a:t>
            </a:r>
          </a:p>
          <a:p>
            <a:pPr lvl="1"/>
            <a:r>
              <a:rPr lang="en-US" sz="2400" dirty="0" smtClean="0"/>
              <a:t>Provide necessary programs</a:t>
            </a:r>
          </a:p>
          <a:p>
            <a:pPr lvl="1"/>
            <a:r>
              <a:rPr lang="en-US" sz="2400" dirty="0" smtClean="0"/>
              <a:t>Returning to home school</a:t>
            </a:r>
          </a:p>
          <a:p>
            <a:pPr lvl="1"/>
            <a:r>
              <a:rPr lang="en-US" sz="2400" dirty="0" smtClean="0"/>
              <a:t>“not the right fit”</a:t>
            </a:r>
          </a:p>
          <a:p>
            <a:pPr lvl="1"/>
            <a:r>
              <a:rPr lang="en-US" sz="2400" dirty="0" smtClean="0"/>
              <a:t>Administratively withdrawing</a:t>
            </a:r>
          </a:p>
          <a:p>
            <a:r>
              <a:rPr lang="en-US" sz="2800" dirty="0" smtClean="0"/>
              <a:t>All of these are prohibited!</a:t>
            </a:r>
          </a:p>
          <a:p>
            <a:pPr lvl="1"/>
            <a:endParaRPr lang="en-US" dirty="0" smtClean="0"/>
          </a:p>
          <a:p>
            <a:endParaRPr lang="en-US" dirty="0"/>
          </a:p>
        </p:txBody>
      </p:sp>
    </p:spTree>
    <p:extLst>
      <p:ext uri="{BB962C8B-B14F-4D97-AF65-F5344CB8AC3E}">
        <p14:creationId xmlns:p14="http://schemas.microsoft.com/office/powerpoint/2010/main" val="331040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7(c)</a:t>
            </a:r>
            <a:endParaRPr lang="en-US" dirty="0"/>
          </a:p>
        </p:txBody>
      </p:sp>
      <p:sp>
        <p:nvSpPr>
          <p:cNvPr id="3" name="Content Placeholder 2"/>
          <p:cNvSpPr>
            <a:spLocks noGrp="1"/>
          </p:cNvSpPr>
          <p:nvPr>
            <p:ph idx="1"/>
          </p:nvPr>
        </p:nvSpPr>
        <p:spPr/>
        <p:txBody>
          <a:bodyPr/>
          <a:lstStyle/>
          <a:p>
            <a:r>
              <a:rPr lang="en-US" dirty="0"/>
              <a:t>Student receives his 12</a:t>
            </a:r>
            <a:r>
              <a:rPr lang="en-US" baseline="30000" dirty="0"/>
              <a:t>th</a:t>
            </a:r>
            <a:r>
              <a:rPr lang="en-US" dirty="0"/>
              <a:t> day of suspension in the first 12 weeks of school for yet another fight. Principal is recommending expulsion after attempting ISS, OSS, and implementing a behavior plan. </a:t>
            </a:r>
          </a:p>
          <a:p>
            <a:pPr marL="0" indent="0">
              <a:buNone/>
            </a:pPr>
            <a:r>
              <a:rPr lang="en-US" dirty="0" smtClean="0"/>
              <a:t>(c) Principal calls parent to inform parent about the expulsion hearing, parent says “We will be withdrawing the student on Monday, and will not attend the hearing.”</a:t>
            </a:r>
          </a:p>
          <a:p>
            <a:pPr marL="0" indent="0">
              <a:buNone/>
            </a:pPr>
            <a:endParaRPr lang="en-US" dirty="0"/>
          </a:p>
          <a:p>
            <a:pPr marL="0" indent="0">
              <a:buNone/>
            </a:pPr>
            <a:r>
              <a:rPr lang="en-US" sz="2800" dirty="0" smtClean="0"/>
              <a:t>How does the principal proceed? </a:t>
            </a:r>
            <a:endParaRPr lang="en-US" sz="2800" dirty="0"/>
          </a:p>
        </p:txBody>
      </p:sp>
    </p:spTree>
    <p:extLst>
      <p:ext uri="{BB962C8B-B14F-4D97-AF65-F5344CB8AC3E}">
        <p14:creationId xmlns:p14="http://schemas.microsoft.com/office/powerpoint/2010/main" val="92110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Expulsion hearing</a:t>
            </a:r>
            <a:endParaRPr lang="en-US" dirty="0"/>
          </a:p>
        </p:txBody>
      </p:sp>
      <p:sp>
        <p:nvSpPr>
          <p:cNvPr id="3" name="Content Placeholder 2"/>
          <p:cNvSpPr>
            <a:spLocks noGrp="1"/>
          </p:cNvSpPr>
          <p:nvPr>
            <p:ph idx="1"/>
          </p:nvPr>
        </p:nvSpPr>
        <p:spPr/>
        <p:txBody>
          <a:bodyPr/>
          <a:lstStyle/>
          <a:p>
            <a:r>
              <a:rPr lang="en-US" dirty="0" smtClean="0"/>
              <a:t>Do not encourage the withdrawal </a:t>
            </a:r>
          </a:p>
          <a:p>
            <a:r>
              <a:rPr lang="en-US" dirty="0" smtClean="0"/>
              <a:t>You may proceed with </a:t>
            </a:r>
            <a:r>
              <a:rPr lang="en-US" dirty="0" err="1" smtClean="0"/>
              <a:t>expuslion</a:t>
            </a:r>
            <a:r>
              <a:rPr lang="en-US" dirty="0" smtClean="0"/>
              <a:t>, but this can be tricky</a:t>
            </a:r>
          </a:p>
          <a:p>
            <a:pPr lvl="1"/>
            <a:r>
              <a:rPr lang="en-US" dirty="0" smtClean="0"/>
              <a:t>Parent/Student have a right to due process for a removal</a:t>
            </a:r>
          </a:p>
          <a:p>
            <a:pPr lvl="1"/>
            <a:r>
              <a:rPr lang="en-US" dirty="0" smtClean="0"/>
              <a:t>Proceeding without their parent present may not provide due process</a:t>
            </a:r>
          </a:p>
          <a:p>
            <a:r>
              <a:rPr lang="en-US" dirty="0" smtClean="0"/>
              <a:t>Suggestion</a:t>
            </a:r>
          </a:p>
          <a:p>
            <a:pPr lvl="1"/>
            <a:r>
              <a:rPr lang="en-US" dirty="0" smtClean="0"/>
              <a:t>Inform parent that the hearing is on hold</a:t>
            </a:r>
          </a:p>
          <a:p>
            <a:pPr lvl="1"/>
            <a:r>
              <a:rPr lang="en-US" dirty="0" smtClean="0"/>
              <a:t>Will proceed if student returns</a:t>
            </a:r>
          </a:p>
          <a:p>
            <a:r>
              <a:rPr lang="en-US" dirty="0" smtClean="0"/>
              <a:t>Report to home district? </a:t>
            </a:r>
          </a:p>
          <a:p>
            <a:pPr lvl="1"/>
            <a:r>
              <a:rPr lang="en-US" dirty="0" smtClean="0"/>
              <a:t>Maybe—but not required. </a:t>
            </a:r>
            <a:endParaRPr lang="en-US" dirty="0"/>
          </a:p>
        </p:txBody>
      </p:sp>
    </p:spTree>
    <p:extLst>
      <p:ext uri="{BB962C8B-B14F-4D97-AF65-F5344CB8AC3E}">
        <p14:creationId xmlns:p14="http://schemas.microsoft.com/office/powerpoint/2010/main" val="370393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you suspend? </a:t>
            </a:r>
            <a:endParaRPr lang="en-US" dirty="0"/>
          </a:p>
        </p:txBody>
      </p:sp>
      <p:sp>
        <p:nvSpPr>
          <p:cNvPr id="3" name="Content Placeholder 2"/>
          <p:cNvSpPr>
            <a:spLocks noGrp="1"/>
          </p:cNvSpPr>
          <p:nvPr>
            <p:ph idx="1"/>
          </p:nvPr>
        </p:nvSpPr>
        <p:spPr/>
        <p:txBody>
          <a:bodyPr/>
          <a:lstStyle/>
          <a:p>
            <a:r>
              <a:rPr lang="en-US" sz="2800" dirty="0" smtClean="0"/>
              <a:t>Chapter </a:t>
            </a:r>
            <a:r>
              <a:rPr lang="en-US" sz="2800" dirty="0" smtClean="0"/>
              <a:t>37.007 </a:t>
            </a:r>
            <a:r>
              <a:rPr lang="en-US" sz="2800" dirty="0" smtClean="0"/>
              <a:t>Offense</a:t>
            </a:r>
          </a:p>
          <a:p>
            <a:r>
              <a:rPr lang="en-US" sz="2800" dirty="0" smtClean="0"/>
              <a:t>Stated in Student Code of Conduct</a:t>
            </a:r>
          </a:p>
          <a:p>
            <a:r>
              <a:rPr lang="en-US" sz="2800" dirty="0" smtClean="0"/>
              <a:t>Mandatory expulsion</a:t>
            </a:r>
          </a:p>
          <a:p>
            <a:pPr lvl="1"/>
            <a:r>
              <a:rPr lang="en-US" sz="2400" dirty="0" smtClean="0"/>
              <a:t>Gun Free Zone to maintain federal funding</a:t>
            </a:r>
          </a:p>
          <a:p>
            <a:r>
              <a:rPr lang="en-US" sz="2800" dirty="0" smtClean="0"/>
              <a:t>How long is the expulsion?</a:t>
            </a:r>
          </a:p>
          <a:p>
            <a:pPr lvl="1"/>
            <a:r>
              <a:rPr lang="en-US" sz="2400" dirty="0" smtClean="0"/>
              <a:t>Depends on your charter</a:t>
            </a:r>
          </a:p>
          <a:p>
            <a:pPr lvl="1"/>
            <a:r>
              <a:rPr lang="en-US" sz="2400" dirty="0" smtClean="0"/>
              <a:t>Chapter 37 exception to admission</a:t>
            </a:r>
          </a:p>
          <a:p>
            <a:r>
              <a:rPr lang="en-US" sz="2800" dirty="0" smtClean="0"/>
              <a:t>Appeal of expulsion</a:t>
            </a:r>
          </a:p>
          <a:p>
            <a:pPr lvl="1"/>
            <a:endParaRPr lang="en-US" dirty="0"/>
          </a:p>
        </p:txBody>
      </p:sp>
    </p:spTree>
    <p:extLst>
      <p:ext uri="{BB962C8B-B14F-4D97-AF65-F5344CB8AC3E}">
        <p14:creationId xmlns:p14="http://schemas.microsoft.com/office/powerpoint/2010/main" val="201139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 1</a:t>
            </a:r>
            <a:endParaRPr lang="en-US" dirty="0"/>
          </a:p>
        </p:txBody>
      </p:sp>
      <p:sp>
        <p:nvSpPr>
          <p:cNvPr id="5" name="Content Placeholder 4"/>
          <p:cNvSpPr>
            <a:spLocks noGrp="1"/>
          </p:cNvSpPr>
          <p:nvPr>
            <p:ph idx="1"/>
          </p:nvPr>
        </p:nvSpPr>
        <p:spPr>
          <a:xfrm>
            <a:off x="457200" y="1288245"/>
            <a:ext cx="8229600" cy="4567620"/>
          </a:xfrm>
        </p:spPr>
        <p:txBody>
          <a:bodyPr/>
          <a:lstStyle/>
          <a:p>
            <a:pPr marL="0" indent="0">
              <a:buNone/>
            </a:pPr>
            <a:r>
              <a:rPr lang="en-US" sz="3600" dirty="0" smtClean="0"/>
              <a:t>We are in the process of developing a new student code of conduct, but don’t know where to start. Can we just adopt the student code of conduct from the local school district and use it as ours?</a:t>
            </a:r>
          </a:p>
          <a:p>
            <a:pPr marL="0" indent="0">
              <a:buNone/>
            </a:pPr>
            <a:endParaRPr lang="en-US" sz="3600" dirty="0" smtClean="0"/>
          </a:p>
          <a:p>
            <a:pPr marL="0" indent="0">
              <a:buNone/>
            </a:pPr>
            <a:r>
              <a:rPr lang="en-US" sz="3600" dirty="0" smtClean="0"/>
              <a:t>Who would recommend this approach?</a:t>
            </a:r>
          </a:p>
          <a:p>
            <a:pPr marL="0" indent="0">
              <a:buNone/>
            </a:pPr>
            <a:endParaRPr lang="en-US" sz="3600" dirty="0"/>
          </a:p>
        </p:txBody>
      </p:sp>
    </p:spTree>
    <p:extLst>
      <p:ext uri="{BB962C8B-B14F-4D97-AF65-F5344CB8AC3E}">
        <p14:creationId xmlns:p14="http://schemas.microsoft.com/office/powerpoint/2010/main" val="198305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Special education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430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 8</a:t>
            </a:r>
            <a:endParaRPr lang="en-US" dirty="0"/>
          </a:p>
        </p:txBody>
      </p:sp>
      <p:sp>
        <p:nvSpPr>
          <p:cNvPr id="5" name="Content Placeholder 4"/>
          <p:cNvSpPr>
            <a:spLocks noGrp="1"/>
          </p:cNvSpPr>
          <p:nvPr>
            <p:ph idx="1"/>
          </p:nvPr>
        </p:nvSpPr>
        <p:spPr/>
        <p:txBody>
          <a:bodyPr/>
          <a:lstStyle/>
          <a:p>
            <a:r>
              <a:rPr lang="en-US" dirty="0" smtClean="0"/>
              <a:t>A student with a disability, as a student with ADHD, got into a fight during recess. The student has been suspended for 8 days already this year. The principal is recommending suspension for 3 more days. </a:t>
            </a:r>
          </a:p>
          <a:p>
            <a:r>
              <a:rPr lang="en-US" dirty="0" smtClean="0"/>
              <a:t>Is the principal allowed to suspend for another 3 days?</a:t>
            </a:r>
          </a:p>
          <a:p>
            <a:r>
              <a:rPr lang="en-US" dirty="0" smtClean="0"/>
              <a:t>Was it ok to suspend for the first 8 days? </a:t>
            </a:r>
            <a:endParaRPr lang="en-US" dirty="0"/>
          </a:p>
        </p:txBody>
      </p:sp>
    </p:spTree>
    <p:extLst>
      <p:ext uri="{BB962C8B-B14F-4D97-AF65-F5344CB8AC3E}">
        <p14:creationId xmlns:p14="http://schemas.microsoft.com/office/powerpoint/2010/main" val="1030825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Day Rule</a:t>
            </a:r>
            <a:endParaRPr lang="en-US" dirty="0"/>
          </a:p>
        </p:txBody>
      </p:sp>
      <p:sp>
        <p:nvSpPr>
          <p:cNvPr id="3" name="Content Placeholder 2"/>
          <p:cNvSpPr>
            <a:spLocks noGrp="1"/>
          </p:cNvSpPr>
          <p:nvPr>
            <p:ph idx="1"/>
          </p:nvPr>
        </p:nvSpPr>
        <p:spPr/>
        <p:txBody>
          <a:bodyPr/>
          <a:lstStyle/>
          <a:p>
            <a:r>
              <a:rPr lang="en-US" dirty="0" smtClean="0"/>
              <a:t>Yes and Yes, but…</a:t>
            </a:r>
          </a:p>
          <a:p>
            <a:r>
              <a:rPr lang="en-US" dirty="0" smtClean="0"/>
              <a:t>All students are subject to the Student Code of Conduct, regardless of the students disability. </a:t>
            </a:r>
          </a:p>
          <a:p>
            <a:r>
              <a:rPr lang="en-US" b="1" dirty="0" smtClean="0">
                <a:solidFill>
                  <a:srgbClr val="FF0000"/>
                </a:solidFill>
              </a:rPr>
              <a:t>HOWEVER</a:t>
            </a:r>
            <a:r>
              <a:rPr lang="en-US" dirty="0" smtClean="0"/>
              <a:t>- students with disabilities have additional protections. </a:t>
            </a:r>
          </a:p>
          <a:p>
            <a:pPr lvl="1"/>
            <a:r>
              <a:rPr lang="en-US" dirty="0" smtClean="0"/>
              <a:t>After 10 days of suspension –either consecutive or for a pattern of behavior</a:t>
            </a:r>
          </a:p>
          <a:p>
            <a:pPr lvl="2"/>
            <a:r>
              <a:rPr lang="en-US" dirty="0" smtClean="0"/>
              <a:t>Must hold an MDR within 10 school days of the removal</a:t>
            </a:r>
            <a:endParaRPr lang="en-US" dirty="0"/>
          </a:p>
        </p:txBody>
      </p:sp>
    </p:spTree>
    <p:extLst>
      <p:ext uri="{BB962C8B-B14F-4D97-AF65-F5344CB8AC3E}">
        <p14:creationId xmlns:p14="http://schemas.microsoft.com/office/powerpoint/2010/main" val="2550895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pattern? </a:t>
            </a:r>
            <a:endParaRPr lang="en-US" dirty="0"/>
          </a:p>
        </p:txBody>
      </p:sp>
      <p:sp>
        <p:nvSpPr>
          <p:cNvPr id="3" name="Content Placeholder 2"/>
          <p:cNvSpPr>
            <a:spLocks noGrp="1"/>
          </p:cNvSpPr>
          <p:nvPr>
            <p:ph idx="1"/>
          </p:nvPr>
        </p:nvSpPr>
        <p:spPr/>
        <p:txBody>
          <a:bodyPr/>
          <a:lstStyle/>
          <a:p>
            <a:r>
              <a:rPr lang="en-US" dirty="0"/>
              <a:t>Behavior that is substantially similar to the child’s behavior in previous incidents that resulted in the series of removals; and</a:t>
            </a:r>
          </a:p>
          <a:p>
            <a:r>
              <a:rPr lang="en-US" dirty="0"/>
              <a:t>Additional factors such as the length of each removal, the total amount of time the child has been removed, and the proximity of the removals to one another. </a:t>
            </a:r>
          </a:p>
        </p:txBody>
      </p:sp>
    </p:spTree>
    <p:extLst>
      <p:ext uri="{BB962C8B-B14F-4D97-AF65-F5344CB8AC3E}">
        <p14:creationId xmlns:p14="http://schemas.microsoft.com/office/powerpoint/2010/main" val="428626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MDR?</a:t>
            </a:r>
            <a:endParaRPr lang="en-US" dirty="0"/>
          </a:p>
        </p:txBody>
      </p:sp>
      <p:sp>
        <p:nvSpPr>
          <p:cNvPr id="3" name="Content Placeholder 2"/>
          <p:cNvSpPr>
            <a:spLocks noGrp="1"/>
          </p:cNvSpPr>
          <p:nvPr>
            <p:ph idx="1"/>
          </p:nvPr>
        </p:nvSpPr>
        <p:spPr/>
        <p:txBody>
          <a:bodyPr>
            <a:normAutofit lnSpcReduction="10000"/>
          </a:bodyPr>
          <a:lstStyle/>
          <a:p>
            <a:r>
              <a:rPr lang="en-US" dirty="0" smtClean="0"/>
              <a:t>Manifestation Determination Review (MDR)</a:t>
            </a:r>
          </a:p>
          <a:p>
            <a:pPr lvl="1"/>
            <a:r>
              <a:rPr lang="en-US" dirty="0" smtClean="0"/>
              <a:t>Asks 2 questions</a:t>
            </a:r>
          </a:p>
          <a:p>
            <a:pPr lvl="2"/>
            <a:r>
              <a:rPr lang="en-US" dirty="0" smtClean="0"/>
              <a:t>Was the behavior substantially and directly related to the student’s disability?</a:t>
            </a:r>
          </a:p>
          <a:p>
            <a:pPr lvl="3"/>
            <a:r>
              <a:rPr lang="en-US" dirty="0" smtClean="0"/>
              <a:t>Yes or No</a:t>
            </a:r>
          </a:p>
          <a:p>
            <a:pPr lvl="2"/>
            <a:r>
              <a:rPr lang="en-US" dirty="0" smtClean="0"/>
              <a:t>Was the behavior a direct result of the school’s failure to implement the student’s IEP? </a:t>
            </a:r>
          </a:p>
          <a:p>
            <a:pPr lvl="3"/>
            <a:r>
              <a:rPr lang="en-US" dirty="0" smtClean="0"/>
              <a:t>Yes or No</a:t>
            </a:r>
          </a:p>
          <a:p>
            <a:pPr lvl="1"/>
            <a:r>
              <a:rPr lang="en-US" dirty="0" smtClean="0"/>
              <a:t>If you answer YES, to either question, the student can no longer be removed and must be returned to school</a:t>
            </a:r>
          </a:p>
          <a:p>
            <a:pPr lvl="2"/>
            <a:r>
              <a:rPr lang="en-US" dirty="0" smtClean="0"/>
              <a:t>May owe the student compensatory for time out of school</a:t>
            </a:r>
          </a:p>
          <a:p>
            <a:pPr lvl="1"/>
            <a:r>
              <a:rPr lang="en-US" dirty="0" smtClean="0"/>
              <a:t>If you answer NO, to BOTH questions, the student can be removed in accordance to the Student Code of Conduct</a:t>
            </a:r>
            <a:endParaRPr lang="en-US" dirty="0"/>
          </a:p>
        </p:txBody>
      </p:sp>
    </p:spTree>
    <p:extLst>
      <p:ext uri="{BB962C8B-B14F-4D97-AF65-F5344CB8AC3E}">
        <p14:creationId xmlns:p14="http://schemas.microsoft.com/office/powerpoint/2010/main" val="42536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2819400" y="838200"/>
            <a:ext cx="6324600" cy="461653"/>
          </a:xfrm>
          <a:prstGeom prst="rect">
            <a:avLst/>
          </a:prstGeom>
          <a:noFill/>
          <a:ln w="9525">
            <a:noFill/>
            <a:miter lim="800000"/>
            <a:headEnd/>
            <a:tailEnd/>
          </a:ln>
        </p:spPr>
        <p:txBody>
          <a:bodyPr lIns="91429" tIns="45714" rIns="91429" bIns="45714">
            <a:spAutoFit/>
          </a:bodyPr>
          <a:lstStyle/>
          <a:p>
            <a:pPr algn="r"/>
            <a:r>
              <a:rPr lang="en-US" altLang="en-US" sz="2400" dirty="0">
                <a:solidFill>
                  <a:srgbClr val="0D0D0D"/>
                </a:solidFill>
              </a:rPr>
              <a:t>Special Education Students</a:t>
            </a:r>
          </a:p>
        </p:txBody>
      </p:sp>
      <p:sp>
        <p:nvSpPr>
          <p:cNvPr id="18435" name="Content Placeholder 2"/>
          <p:cNvSpPr txBox="1">
            <a:spLocks/>
          </p:cNvSpPr>
          <p:nvPr/>
        </p:nvSpPr>
        <p:spPr bwMode="auto">
          <a:xfrm>
            <a:off x="371475" y="1524000"/>
            <a:ext cx="8229600" cy="5029200"/>
          </a:xfrm>
          <a:prstGeom prst="rect">
            <a:avLst/>
          </a:prstGeom>
          <a:noFill/>
          <a:ln>
            <a:noFill/>
          </a:ln>
          <a:extLst/>
        </p:spPr>
        <p:txBody>
          <a:bodyPr lIns="91429" tIns="45714" rIns="91429" bIns="45714"/>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panose="020B0604020202020204" pitchFamily="34" charset="0"/>
              <a:buChar char="•"/>
              <a:defRPr/>
            </a:pPr>
            <a:r>
              <a:rPr lang="en-US" altLang="en-US" sz="2000" b="1" dirty="0" smtClean="0">
                <a:solidFill>
                  <a:prstClr val="black"/>
                </a:solidFill>
                <a:latin typeface="Franklin Gothic Book" pitchFamily="34" charset="0"/>
              </a:rPr>
              <a:t>Students eligible for services under the IDEA and Section 504 are subject to discipline under those laws.  </a:t>
            </a:r>
            <a:r>
              <a:rPr lang="en-US" altLang="en-US" sz="2000" b="1" dirty="0" smtClean="0">
                <a:solidFill>
                  <a:srgbClr val="C0504D"/>
                </a:solidFill>
                <a:latin typeface="Franklin Gothic Book" pitchFamily="34" charset="0"/>
              </a:rPr>
              <a:t>Your Code of Conduct should recognize this and incorporate these requirements. </a:t>
            </a:r>
          </a:p>
          <a:p>
            <a:pPr eaLnBrk="1" hangingPunct="1">
              <a:defRPr/>
            </a:pPr>
            <a:endParaRPr lang="en-US" altLang="en-US" sz="1400" b="1" dirty="0" smtClean="0">
              <a:solidFill>
                <a:prstClr val="black"/>
              </a:solidFill>
              <a:latin typeface="Century Schoolbook"/>
            </a:endParaRPr>
          </a:p>
          <a:p>
            <a:pPr eaLnBrk="1" hangingPunct="1">
              <a:defRPr/>
            </a:pPr>
            <a:endParaRPr lang="en-US" altLang="en-US" sz="1400" b="1" dirty="0">
              <a:solidFill>
                <a:prstClr val="black"/>
              </a:solidFill>
              <a:latin typeface="Century Schoolbook"/>
            </a:endParaRPr>
          </a:p>
          <a:p>
            <a:pPr eaLnBrk="1" hangingPunct="1">
              <a:defRPr/>
            </a:pPr>
            <a:endParaRPr lang="en-US" altLang="en-US" sz="1400" b="1" dirty="0">
              <a:solidFill>
                <a:prstClr val="black"/>
              </a:solidFill>
              <a:latin typeface="Century Schoolbook"/>
            </a:endParaRPr>
          </a:p>
          <a:p>
            <a:pPr eaLnBrk="1" hangingPunct="1">
              <a:defRPr/>
            </a:pPr>
            <a:endParaRPr lang="en-US" altLang="en-US" sz="2400" b="1" dirty="0">
              <a:solidFill>
                <a:prstClr val="black"/>
              </a:solidFill>
              <a:latin typeface="Century Schoolbook"/>
            </a:endParaRPr>
          </a:p>
        </p:txBody>
      </p:sp>
      <p:graphicFrame>
        <p:nvGraphicFramePr>
          <p:cNvPr id="2" name="Diagram 1"/>
          <p:cNvGraphicFramePr/>
          <p:nvPr>
            <p:extLst/>
          </p:nvPr>
        </p:nvGraphicFramePr>
        <p:xfrm>
          <a:off x="457200" y="26670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562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can you remove a student for? </a:t>
            </a:r>
            <a:endParaRPr lang="en-US" dirty="0"/>
          </a:p>
        </p:txBody>
      </p:sp>
      <p:sp>
        <p:nvSpPr>
          <p:cNvPr id="3" name="Content Placeholder 2"/>
          <p:cNvSpPr>
            <a:spLocks noGrp="1"/>
          </p:cNvSpPr>
          <p:nvPr>
            <p:ph idx="1"/>
          </p:nvPr>
        </p:nvSpPr>
        <p:spPr/>
        <p:txBody>
          <a:bodyPr>
            <a:normAutofit lnSpcReduction="10000"/>
          </a:bodyPr>
          <a:lstStyle/>
          <a:p>
            <a:r>
              <a:rPr lang="en-US" dirty="0" smtClean="0"/>
              <a:t>As prescribed in your Student Code of Conduct, except for…</a:t>
            </a:r>
          </a:p>
          <a:p>
            <a:r>
              <a:rPr lang="en-US" dirty="0" smtClean="0"/>
              <a:t>If it is determined that a student brought a weapon or drugs to school, or seriously injured another person, and the cause of the behavior was the students disability, you may proceed with a removal for up to 45 days</a:t>
            </a:r>
          </a:p>
          <a:p>
            <a:pPr lvl="1"/>
            <a:r>
              <a:rPr lang="en-US" dirty="0" smtClean="0"/>
              <a:t>What do you do with a student for 45 days without a DAEP?</a:t>
            </a:r>
          </a:p>
          <a:p>
            <a:pPr lvl="2"/>
            <a:r>
              <a:rPr lang="en-US" dirty="0" smtClean="0"/>
              <a:t>You MUST provide FAPE</a:t>
            </a:r>
          </a:p>
          <a:p>
            <a:r>
              <a:rPr lang="en-US" dirty="0" smtClean="0"/>
              <a:t>Students under Section 504 have the same rights, unless they are a current user of drugs or alcohol and the offense is related to drugs or alcohol. </a:t>
            </a:r>
          </a:p>
          <a:p>
            <a:pPr lvl="1"/>
            <a:r>
              <a:rPr lang="en-US" dirty="0" smtClean="0"/>
              <a:t>Student no longer has a right to an MDR</a:t>
            </a:r>
          </a:p>
        </p:txBody>
      </p:sp>
    </p:spTree>
    <p:extLst>
      <p:ext uri="{BB962C8B-B14F-4D97-AF65-F5344CB8AC3E}">
        <p14:creationId xmlns:p14="http://schemas.microsoft.com/office/powerpoint/2010/main" val="159212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9</a:t>
            </a:r>
            <a:endParaRPr lang="en-US" dirty="0"/>
          </a:p>
        </p:txBody>
      </p:sp>
      <p:sp>
        <p:nvSpPr>
          <p:cNvPr id="3" name="Content Placeholder 2"/>
          <p:cNvSpPr>
            <a:spLocks noGrp="1"/>
          </p:cNvSpPr>
          <p:nvPr>
            <p:ph idx="1"/>
          </p:nvPr>
        </p:nvSpPr>
        <p:spPr/>
        <p:txBody>
          <a:bodyPr/>
          <a:lstStyle/>
          <a:p>
            <a:r>
              <a:rPr lang="en-US" dirty="0" smtClean="0"/>
              <a:t>We have a new student in general education. Parent provided documentation to a teacher that the student has been diagnosed with autism. The parent has not requested an evaluation. Teacher has expressed concerns with the student’s behavior in class and after throwing a couple chairs in the classroom, the principal wants to recommend expulsion. </a:t>
            </a:r>
          </a:p>
          <a:p>
            <a:r>
              <a:rPr lang="en-US" dirty="0" smtClean="0"/>
              <a:t>Is this a student with a disability or just a general education student? </a:t>
            </a:r>
          </a:p>
          <a:p>
            <a:r>
              <a:rPr lang="en-US" dirty="0" smtClean="0"/>
              <a:t>What rules apply?</a:t>
            </a:r>
            <a:endParaRPr lang="en-US" dirty="0"/>
          </a:p>
        </p:txBody>
      </p:sp>
    </p:spTree>
    <p:extLst>
      <p:ext uri="{BB962C8B-B14F-4D97-AF65-F5344CB8AC3E}">
        <p14:creationId xmlns:p14="http://schemas.microsoft.com/office/powerpoint/2010/main" val="300664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have knowledge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Even if a student has qualified for special education or 504 services, doesn’t mean they are not protected</a:t>
            </a:r>
          </a:p>
          <a:p>
            <a:r>
              <a:rPr lang="en-US" dirty="0" smtClean="0"/>
              <a:t>Student will be considered under special education or 504 if school has knowledge:</a:t>
            </a:r>
          </a:p>
          <a:p>
            <a:pPr lvl="1"/>
            <a:r>
              <a:rPr lang="en-US" dirty="0"/>
              <a:t>The parent expressed concern in writing to supervisory or administrative personnel or  a teacher that the child is in need of special education and related services; </a:t>
            </a:r>
          </a:p>
          <a:p>
            <a:pPr lvl="1"/>
            <a:r>
              <a:rPr lang="en-US" dirty="0"/>
              <a:t>The parent of the child has requested an evaluation of the child pursuant to the IDEA; </a:t>
            </a:r>
            <a:r>
              <a:rPr lang="en-US" dirty="0" smtClean="0"/>
              <a:t>or</a:t>
            </a:r>
            <a:endParaRPr lang="en-US" dirty="0"/>
          </a:p>
          <a:p>
            <a:pPr lvl="1"/>
            <a:r>
              <a:rPr lang="en-US" dirty="0"/>
              <a:t>The teacher, or other personnel, has expressed specific concerns about a pattern of behavior demonstrated by the child, directly to the director of special education or to other supervisory personnel. </a:t>
            </a:r>
            <a:endParaRPr lang="en-US" dirty="0" smtClean="0"/>
          </a:p>
          <a:p>
            <a:r>
              <a:rPr lang="en-US" dirty="0" smtClean="0"/>
              <a:t>Must hold MDR</a:t>
            </a:r>
            <a:endParaRPr lang="en-US" dirty="0"/>
          </a:p>
          <a:p>
            <a:pPr lvl="1"/>
            <a:endParaRPr lang="en-US" dirty="0" smtClean="0"/>
          </a:p>
          <a:p>
            <a:pPr lvl="1"/>
            <a:endParaRPr lang="en-US" dirty="0"/>
          </a:p>
        </p:txBody>
      </p:sp>
    </p:spTree>
    <p:extLst>
      <p:ext uri="{BB962C8B-B14F-4D97-AF65-F5344CB8AC3E}">
        <p14:creationId xmlns:p14="http://schemas.microsoft.com/office/powerpoint/2010/main" val="3467624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960914" y="783597"/>
            <a:ext cx="5943600" cy="4922131"/>
          </a:xfrm>
          <a:prstGeom prst="rect">
            <a:avLst/>
          </a:prstGeom>
        </p:spPr>
        <p:txBody>
          <a:bodyPr/>
          <a:lstStyle/>
          <a:p>
            <a:pPr marL="342900" indent="-342900" algn="r" eaLnBrk="1" fontAlgn="auto" hangingPunct="1">
              <a:lnSpc>
                <a:spcPct val="150000"/>
              </a:lnSpc>
              <a:spcBef>
                <a:spcPts val="456"/>
              </a:spcBef>
              <a:spcAft>
                <a:spcPts val="0"/>
              </a:spcAft>
              <a:buSzPct val="80000"/>
              <a:buFontTx/>
              <a:buAutoNum type="alphaUcPeriod"/>
              <a:defRPr/>
            </a:pPr>
            <a:endParaRPr lang="en-US" sz="2800" b="1" dirty="0">
              <a:solidFill>
                <a:schemeClr val="accent4">
                  <a:lumMod val="75000"/>
                </a:schemeClr>
              </a:solidFill>
              <a:latin typeface="Franklin Gothic Book" pitchFamily="34" charset="0"/>
            </a:endParaRPr>
          </a:p>
          <a:p>
            <a:pPr algn="r">
              <a:defRPr/>
            </a:pPr>
            <a:endParaRPr lang="en-US" sz="2800" dirty="0">
              <a:solidFill>
                <a:schemeClr val="accent2"/>
              </a:solidFill>
            </a:endParaRPr>
          </a:p>
          <a:p>
            <a:pPr algn="r">
              <a:defRPr/>
            </a:pPr>
            <a:endParaRPr lang="en-US" sz="1600" dirty="0"/>
          </a:p>
          <a:p>
            <a:pPr marL="342900" indent="-342900" algn="r" eaLnBrk="1" fontAlgn="auto" hangingPunct="1">
              <a:lnSpc>
                <a:spcPct val="150000"/>
              </a:lnSpc>
              <a:spcBef>
                <a:spcPts val="456"/>
              </a:spcBef>
              <a:spcAft>
                <a:spcPts val="0"/>
              </a:spcAft>
              <a:buSzPct val="80000"/>
              <a:defRPr/>
            </a:pPr>
            <a:endParaRPr lang="en-US" sz="2800" b="1" i="1" dirty="0">
              <a:solidFill>
                <a:schemeClr val="accent4">
                  <a:lumMod val="75000"/>
                </a:schemeClr>
              </a:solidFill>
              <a:latin typeface="Franklin Gothic Book" pitchFamily="34" charset="0"/>
            </a:endParaRPr>
          </a:p>
          <a:p>
            <a:pPr marL="342900" indent="-342900" algn="r" eaLnBrk="1" fontAlgn="auto" hangingPunct="1">
              <a:lnSpc>
                <a:spcPct val="150000"/>
              </a:lnSpc>
              <a:spcBef>
                <a:spcPts val="456"/>
              </a:spcBef>
              <a:spcAft>
                <a:spcPts val="0"/>
              </a:spcAft>
              <a:buSzPct val="80000"/>
              <a:defRPr/>
            </a:pPr>
            <a:endParaRPr lang="en-US" sz="2800" b="1" dirty="0">
              <a:solidFill>
                <a:prstClr val="black"/>
              </a:solidFill>
              <a:latin typeface="Franklin Gothic Book" pitchFamily="34" charset="0"/>
            </a:endParaRPr>
          </a:p>
        </p:txBody>
      </p:sp>
      <p:sp>
        <p:nvSpPr>
          <p:cNvPr id="3" name="Title 2"/>
          <p:cNvSpPr>
            <a:spLocks noGrp="1"/>
          </p:cNvSpPr>
          <p:nvPr>
            <p:ph type="ctrTitle"/>
          </p:nvPr>
        </p:nvSpPr>
        <p:spPr>
          <a:xfrm>
            <a:off x="4386016" y="3244662"/>
            <a:ext cx="4518498" cy="1867710"/>
          </a:xfrm>
        </p:spPr>
        <p:txBody>
          <a:bodyPr/>
          <a:lstStyle/>
          <a:p>
            <a:pPr>
              <a:defRPr/>
            </a:pPr>
            <a:r>
              <a:rPr lang="en-US" sz="2400" b="1" i="1" cap="none" dirty="0" smtClean="0">
                <a:latin typeface="Franklin Gothic Book" panose="020B0503020102020204" pitchFamily="34" charset="0"/>
              </a:rPr>
              <a:t>Lindsey Gordon</a:t>
            </a:r>
            <a:br>
              <a:rPr lang="en-US" sz="2400" b="1" i="1" cap="none" dirty="0" smtClean="0">
                <a:latin typeface="Franklin Gothic Book" panose="020B0503020102020204" pitchFamily="34" charset="0"/>
              </a:rPr>
            </a:br>
            <a:r>
              <a:rPr lang="en-US" sz="2400" i="1" cap="none" dirty="0" smtClean="0">
                <a:latin typeface="Franklin Gothic Book" panose="020B0503020102020204" pitchFamily="34" charset="0"/>
              </a:rPr>
              <a:t>General Counsel</a:t>
            </a:r>
            <a:br>
              <a:rPr lang="en-US" sz="2400" i="1" cap="none" dirty="0" smtClean="0">
                <a:latin typeface="Franklin Gothic Book" panose="020B0503020102020204" pitchFamily="34" charset="0"/>
              </a:rPr>
            </a:br>
            <a:r>
              <a:rPr lang="en-US" sz="2400" i="1" cap="none" dirty="0" smtClean="0">
                <a:latin typeface="Franklin Gothic Book" panose="020B0503020102020204" pitchFamily="34" charset="0"/>
              </a:rPr>
              <a:t>lgordon@txcharterschools.org</a:t>
            </a:r>
            <a:endParaRPr lang="en-US" sz="2400" i="1" cap="none" dirty="0">
              <a:solidFill>
                <a:srgbClr val="FFFFFF"/>
              </a:solidFill>
            </a:endParaRPr>
          </a:p>
        </p:txBody>
      </p:sp>
      <p:sp>
        <p:nvSpPr>
          <p:cNvPr id="4" name="Subtitle 3"/>
          <p:cNvSpPr>
            <a:spLocks noGrp="1"/>
          </p:cNvSpPr>
          <p:nvPr>
            <p:ph type="subTitle" idx="1"/>
          </p:nvPr>
        </p:nvSpPr>
        <p:spPr>
          <a:xfrm>
            <a:off x="645731" y="1891280"/>
            <a:ext cx="4888149" cy="1663373"/>
          </a:xfrm>
        </p:spPr>
        <p:txBody>
          <a:bodyPr>
            <a:normAutofit/>
          </a:bodyPr>
          <a:lstStyle/>
          <a:p>
            <a:pPr>
              <a:defRPr/>
            </a:pPr>
            <a:r>
              <a:rPr lang="en-US" b="1" dirty="0"/>
              <a:t>Christine Nishimura</a:t>
            </a:r>
          </a:p>
          <a:p>
            <a:pPr>
              <a:defRPr/>
            </a:pPr>
            <a:r>
              <a:rPr lang="en-US" dirty="0"/>
              <a:t>Deputy General </a:t>
            </a:r>
            <a:r>
              <a:rPr lang="en-US" dirty="0" smtClean="0"/>
              <a:t>Counsel</a:t>
            </a:r>
          </a:p>
          <a:p>
            <a:pPr>
              <a:defRPr/>
            </a:pPr>
            <a:r>
              <a:rPr lang="en-US" dirty="0" smtClean="0"/>
              <a:t>cnishimura@txcharterschools.org</a:t>
            </a:r>
            <a:endParaRPr lang="en-US" dirty="0"/>
          </a:p>
          <a:p>
            <a:endParaRPr lang="en-US" dirty="0"/>
          </a:p>
        </p:txBody>
      </p:sp>
    </p:spTree>
    <p:extLst>
      <p:ext uri="{BB962C8B-B14F-4D97-AF65-F5344CB8AC3E}">
        <p14:creationId xmlns:p14="http://schemas.microsoft.com/office/powerpoint/2010/main" val="367771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Probably not a good idea</a:t>
            </a:r>
            <a:endParaRPr lang="en-US" dirty="0"/>
          </a:p>
        </p:txBody>
      </p:sp>
      <p:sp>
        <p:nvSpPr>
          <p:cNvPr id="4" name="Content Placeholder 2"/>
          <p:cNvSpPr>
            <a:spLocks noGrp="1"/>
          </p:cNvSpPr>
          <p:nvPr>
            <p:ph idx="1"/>
          </p:nvPr>
        </p:nvSpPr>
        <p:spPr/>
        <p:txBody>
          <a:bodyPr>
            <a:normAutofit/>
          </a:bodyPr>
          <a:lstStyle/>
          <a:p>
            <a:r>
              <a:rPr lang="en-US" dirty="0"/>
              <a:t>Charter schools have broad discretion in determining a student discipline policy:</a:t>
            </a:r>
          </a:p>
          <a:p>
            <a:pPr lvl="1"/>
            <a:r>
              <a:rPr lang="en-US" dirty="0"/>
              <a:t>Type of prohibited behavior and possible disciplinary consequences subject to local </a:t>
            </a:r>
            <a:r>
              <a:rPr lang="en-US" dirty="0" smtClean="0"/>
              <a:t>discretion.</a:t>
            </a:r>
          </a:p>
          <a:p>
            <a:r>
              <a:rPr lang="en-US" dirty="0" smtClean="0"/>
              <a:t>Each </a:t>
            </a:r>
            <a:r>
              <a:rPr lang="en-US" dirty="0"/>
              <a:t>governing body of an open-enrollment charter is required to adopt a code of </a:t>
            </a:r>
            <a:r>
              <a:rPr lang="en-US" dirty="0" smtClean="0"/>
              <a:t>conduct, including </a:t>
            </a:r>
            <a:r>
              <a:rPr lang="en-US" dirty="0"/>
              <a:t>	</a:t>
            </a:r>
          </a:p>
          <a:p>
            <a:pPr lvl="1"/>
            <a:r>
              <a:rPr lang="en-US" dirty="0" smtClean="0"/>
              <a:t>types </a:t>
            </a:r>
            <a:r>
              <a:rPr lang="en-US" dirty="0"/>
              <a:t>of prohibited </a:t>
            </a:r>
            <a:r>
              <a:rPr lang="en-US" dirty="0" smtClean="0"/>
              <a:t>behaviors;</a:t>
            </a:r>
          </a:p>
          <a:p>
            <a:pPr lvl="1"/>
            <a:r>
              <a:rPr lang="en-US" dirty="0" smtClean="0"/>
              <a:t>possible </a:t>
            </a:r>
            <a:r>
              <a:rPr lang="en-US" dirty="0"/>
              <a:t>consequences for those prohibited behaviors;</a:t>
            </a:r>
          </a:p>
          <a:p>
            <a:pPr lvl="1"/>
            <a:r>
              <a:rPr lang="en-US" dirty="0"/>
              <a:t>Specify the conduct that may result in expulsion from the school;</a:t>
            </a:r>
          </a:p>
          <a:p>
            <a:pPr lvl="1"/>
            <a:r>
              <a:rPr lang="en-US" dirty="0"/>
              <a:t>Outline the school’s due process procedures with respect to expulsion. 		(Tex. Educ. Code §12.131)</a:t>
            </a:r>
          </a:p>
          <a:p>
            <a:endParaRPr lang="en-US" dirty="0"/>
          </a:p>
        </p:txBody>
      </p:sp>
    </p:spTree>
    <p:extLst>
      <p:ext uri="{BB962C8B-B14F-4D97-AF65-F5344CB8AC3E}">
        <p14:creationId xmlns:p14="http://schemas.microsoft.com/office/powerpoint/2010/main" val="349017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txBox="1">
            <a:spLocks/>
          </p:cNvSpPr>
          <p:nvPr/>
        </p:nvSpPr>
        <p:spPr bwMode="auto">
          <a:xfrm>
            <a:off x="457200" y="1447800"/>
            <a:ext cx="8229600" cy="4800600"/>
          </a:xfrm>
          <a:prstGeom prst="rect">
            <a:avLst/>
          </a:prstGeom>
          <a:noFill/>
          <a:ln>
            <a:noFill/>
          </a:ln>
          <a:extLst/>
        </p:spPr>
        <p:txBody>
          <a:bodyPr lIns="91429" tIns="45714" rIns="91429" bIns="45714"/>
          <a:lstStyle>
            <a:lvl1pPr defTabSz="912813" eaLnBrk="0" hangingPunct="0">
              <a:defRPr>
                <a:solidFill>
                  <a:schemeClr val="tx1"/>
                </a:solidFill>
                <a:latin typeface="Arial" charset="0"/>
                <a:ea typeface="ＭＳ Ｐゴシック" pitchFamily="34" charset="-128"/>
              </a:defRPr>
            </a:lvl1pPr>
            <a:lvl2pPr marL="798513" indent="-341313"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lvl="1" indent="-561975" eaLnBrk="1" hangingPunct="1">
              <a:spcBef>
                <a:spcPts val="450"/>
              </a:spcBef>
              <a:buSzPct val="80000"/>
              <a:defRPr/>
            </a:pPr>
            <a:r>
              <a:rPr lang="en-US" altLang="en-US" sz="2400" dirty="0" smtClean="0">
                <a:solidFill>
                  <a:prstClr val="black"/>
                </a:solidFill>
                <a:latin typeface="Franklin Gothic Book" pitchFamily="34" charset="0"/>
              </a:rPr>
              <a:t>A Student Code of Conduct </a:t>
            </a:r>
            <a:r>
              <a:rPr lang="en-US" altLang="en-US" sz="2400" b="1" i="1" dirty="0" smtClean="0">
                <a:solidFill>
                  <a:prstClr val="black"/>
                </a:solidFill>
                <a:latin typeface="Franklin Gothic Book" pitchFamily="34" charset="0"/>
              </a:rPr>
              <a:t>Should</a:t>
            </a:r>
            <a:r>
              <a:rPr lang="en-US" altLang="en-US" sz="2400" dirty="0" smtClean="0">
                <a:solidFill>
                  <a:prstClr val="black"/>
                </a:solidFill>
                <a:latin typeface="Franklin Gothic Book" pitchFamily="34" charset="0"/>
              </a:rPr>
              <a:t> . . .</a:t>
            </a:r>
          </a:p>
          <a:p>
            <a:pPr eaLnBrk="1" hangingPunct="1">
              <a:spcBef>
                <a:spcPts val="450"/>
              </a:spcBef>
              <a:buSzPct val="80000"/>
              <a:defRPr/>
            </a:pPr>
            <a:r>
              <a:rPr lang="en-US" altLang="en-US" sz="1600" dirty="0" smtClean="0">
                <a:solidFill>
                  <a:srgbClr val="800000"/>
                </a:solidFill>
                <a:latin typeface="Franklin Gothic Book" pitchFamily="34" charset="0"/>
              </a:rPr>
              <a:t/>
            </a:r>
            <a:br>
              <a:rPr lang="en-US" altLang="en-US" sz="1600" dirty="0" smtClean="0">
                <a:solidFill>
                  <a:srgbClr val="800000"/>
                </a:solidFill>
                <a:latin typeface="Franklin Gothic Book" pitchFamily="34" charset="0"/>
              </a:rPr>
            </a:br>
            <a:endParaRPr lang="en-US" altLang="en-US" sz="1600" dirty="0" smtClean="0">
              <a:solidFill>
                <a:srgbClr val="800000"/>
              </a:solidFill>
              <a:latin typeface="Franklin Gothic Book" pitchFamily="34" charset="0"/>
            </a:endParaRPr>
          </a:p>
          <a:p>
            <a:pPr lvl="1" eaLnBrk="1" hangingPunct="1">
              <a:lnSpc>
                <a:spcPct val="150000"/>
              </a:lnSpc>
              <a:spcBef>
                <a:spcPts val="450"/>
              </a:spcBef>
              <a:buSzPct val="80000"/>
              <a:defRPr/>
            </a:pPr>
            <a:endParaRPr lang="en-US" altLang="en-US" sz="1600" dirty="0" smtClean="0">
              <a:solidFill>
                <a:prstClr val="black"/>
              </a:solidFill>
              <a:latin typeface="Franklin Gothic Book" pitchFamily="34" charset="0"/>
            </a:endParaRPr>
          </a:p>
          <a:p>
            <a:pPr lvl="1" eaLnBrk="1" hangingPunct="1">
              <a:spcBef>
                <a:spcPts val="450"/>
              </a:spcBef>
              <a:buSzPct val="125000"/>
              <a:buFont typeface="Wingdings" pitchFamily="2" charset="2"/>
              <a:buChar char="Ø"/>
              <a:defRPr/>
            </a:pPr>
            <a:endParaRPr lang="en-US" altLang="en-US" sz="1600" dirty="0" smtClean="0">
              <a:solidFill>
                <a:prstClr val="black"/>
              </a:solidFill>
              <a:latin typeface="Franklin Gothic Book" pitchFamily="34" charset="0"/>
            </a:endParaRPr>
          </a:p>
          <a:p>
            <a:pPr eaLnBrk="1" hangingPunct="1">
              <a:defRPr/>
            </a:pPr>
            <a:endParaRPr lang="en-US" altLang="en-US" sz="1600" dirty="0" smtClean="0">
              <a:solidFill>
                <a:prstClr val="black"/>
              </a:solidFill>
              <a:latin typeface="Franklin Gothic Book" pitchFamily="34" charset="0"/>
            </a:endParaRPr>
          </a:p>
          <a:p>
            <a:pPr lvl="1" eaLnBrk="1" hangingPunct="1">
              <a:spcBef>
                <a:spcPts val="450"/>
              </a:spcBef>
              <a:buSzPct val="80000"/>
              <a:defRPr/>
            </a:pPr>
            <a:endParaRPr lang="en-US" altLang="en-US" sz="2400" b="1" dirty="0" smtClean="0">
              <a:solidFill>
                <a:prstClr val="black"/>
              </a:solidFill>
              <a:latin typeface="Franklin Gothic Book" pitchFamily="34" charset="0"/>
            </a:endParaRPr>
          </a:p>
          <a:p>
            <a:pPr lvl="1" eaLnBrk="1" hangingPunct="1">
              <a:spcBef>
                <a:spcPts val="450"/>
              </a:spcBef>
              <a:buSzPct val="80000"/>
              <a:defRPr/>
            </a:pPr>
            <a:endParaRPr lang="en-US" altLang="en-US" sz="2400" dirty="0" smtClean="0">
              <a:solidFill>
                <a:srgbClr val="800000"/>
              </a:solidFill>
              <a:latin typeface="Franklin Gothic Book" pitchFamily="34" charset="0"/>
            </a:endParaRPr>
          </a:p>
          <a:p>
            <a:pPr eaLnBrk="1" hangingPunct="1">
              <a:spcBef>
                <a:spcPts val="450"/>
              </a:spcBef>
              <a:buSzPct val="80000"/>
              <a:defRPr/>
            </a:pPr>
            <a:endParaRPr lang="en-US" altLang="en-US" sz="2400" dirty="0" smtClean="0">
              <a:solidFill>
                <a:srgbClr val="800000"/>
              </a:solidFill>
              <a:latin typeface="Franklin Gothic Book" pitchFamily="34" charset="0"/>
            </a:endParaRPr>
          </a:p>
          <a:p>
            <a:pPr eaLnBrk="1" hangingPunct="1">
              <a:spcBef>
                <a:spcPts val="450"/>
              </a:spcBef>
              <a:buSzPct val="80000"/>
              <a:defRPr/>
            </a:pPr>
            <a:endParaRPr lang="en-US" altLang="en-US" sz="2400" dirty="0" smtClean="0">
              <a:solidFill>
                <a:srgbClr val="666633"/>
              </a:solidFill>
              <a:latin typeface="Franklin Gothic Demi" pitchFamily="34" charset="0"/>
            </a:endParaRPr>
          </a:p>
        </p:txBody>
      </p:sp>
      <p:graphicFrame>
        <p:nvGraphicFramePr>
          <p:cNvPr id="2" name="Diagram 1"/>
          <p:cNvGraphicFramePr/>
          <p:nvPr>
            <p:extLst/>
          </p:nvPr>
        </p:nvGraphicFramePr>
        <p:xfrm>
          <a:off x="762000" y="1892300"/>
          <a:ext cx="7924800"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p:cNvSpPr txBox="1">
            <a:spLocks noChangeArrowheads="1"/>
          </p:cNvSpPr>
          <p:nvPr/>
        </p:nvSpPr>
        <p:spPr bwMode="auto">
          <a:xfrm>
            <a:off x="3048000" y="457200"/>
            <a:ext cx="5791200" cy="830985"/>
          </a:xfrm>
          <a:prstGeom prst="rect">
            <a:avLst/>
          </a:prstGeom>
          <a:noFill/>
          <a:ln w="9525">
            <a:noFill/>
            <a:miter lim="800000"/>
            <a:headEnd/>
            <a:tailEnd/>
          </a:ln>
        </p:spPr>
        <p:txBody>
          <a:bodyPr lIns="91429" tIns="45714" rIns="91429" bIns="45714">
            <a:spAutoFit/>
          </a:bodyPr>
          <a:lstStyle/>
          <a:p>
            <a:pPr algn="r"/>
            <a:r>
              <a:rPr lang="en-US" altLang="en-US" sz="2400" dirty="0">
                <a:solidFill>
                  <a:srgbClr val="0D0D0D"/>
                </a:solidFill>
              </a:rPr>
              <a:t>Developing Your </a:t>
            </a:r>
          </a:p>
          <a:p>
            <a:pPr algn="r"/>
            <a:r>
              <a:rPr lang="en-US" altLang="en-US" sz="2400" dirty="0">
                <a:solidFill>
                  <a:srgbClr val="0D0D0D"/>
                </a:solidFill>
              </a:rPr>
              <a:t>Student Code of Conduct</a:t>
            </a:r>
          </a:p>
        </p:txBody>
      </p:sp>
    </p:spTree>
    <p:extLst>
      <p:ext uri="{BB962C8B-B14F-4D97-AF65-F5344CB8AC3E}">
        <p14:creationId xmlns:p14="http://schemas.microsoft.com/office/powerpoint/2010/main" val="987734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0" indent="0">
              <a:buNone/>
            </a:pPr>
            <a:r>
              <a:rPr lang="en-US" dirty="0" smtClean="0"/>
              <a:t>Only the school administration will be responsible for student discipline at our school. Do we have to train our teachers on the Student Code of Conduct? </a:t>
            </a:r>
            <a:endParaRPr lang="en-US" dirty="0"/>
          </a:p>
        </p:txBody>
      </p:sp>
    </p:spTree>
    <p:extLst>
      <p:ext uri="{BB962C8B-B14F-4D97-AF65-F5344CB8AC3E}">
        <p14:creationId xmlns:p14="http://schemas.microsoft.com/office/powerpoint/2010/main" val="391691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Everyone!</a:t>
            </a:r>
            <a:endParaRPr lang="en-US" dirty="0"/>
          </a:p>
        </p:txBody>
      </p:sp>
      <p:sp>
        <p:nvSpPr>
          <p:cNvPr id="3" name="Content Placeholder 2"/>
          <p:cNvSpPr>
            <a:spLocks noGrp="1"/>
          </p:cNvSpPr>
          <p:nvPr>
            <p:ph idx="1"/>
          </p:nvPr>
        </p:nvSpPr>
        <p:spPr/>
        <p:txBody>
          <a:bodyPr/>
          <a:lstStyle/>
          <a:p>
            <a:r>
              <a:rPr lang="en-US" dirty="0" smtClean="0"/>
              <a:t>All staff should be trained on the Student Code of Conduct</a:t>
            </a:r>
          </a:p>
          <a:p>
            <a:r>
              <a:rPr lang="en-US" dirty="0" smtClean="0"/>
              <a:t>Additionally, all staff interacting with students with a behavior intervention plan should also be trained on the BIP</a:t>
            </a:r>
          </a:p>
          <a:p>
            <a:pPr lvl="1"/>
            <a:r>
              <a:rPr lang="en-US" dirty="0" smtClean="0"/>
              <a:t>Lunch time staff</a:t>
            </a:r>
          </a:p>
          <a:p>
            <a:pPr lvl="1"/>
            <a:r>
              <a:rPr lang="en-US" dirty="0" smtClean="0"/>
              <a:t>Hallway staff</a:t>
            </a:r>
          </a:p>
          <a:p>
            <a:pPr lvl="1"/>
            <a:r>
              <a:rPr lang="en-US" dirty="0" smtClean="0"/>
              <a:t>Teachers</a:t>
            </a:r>
          </a:p>
          <a:p>
            <a:pPr lvl="1"/>
            <a:r>
              <a:rPr lang="en-US" dirty="0" smtClean="0"/>
              <a:t>Assistants</a:t>
            </a:r>
          </a:p>
          <a:p>
            <a:pPr lvl="1"/>
            <a:endParaRPr lang="en-US" dirty="0"/>
          </a:p>
        </p:txBody>
      </p:sp>
    </p:spTree>
    <p:extLst>
      <p:ext uri="{BB962C8B-B14F-4D97-AF65-F5344CB8AC3E}">
        <p14:creationId xmlns:p14="http://schemas.microsoft.com/office/powerpoint/2010/main" val="56159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Free Speech</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354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r>
              <a:rPr lang="en-US" dirty="0" smtClean="0"/>
              <a:t>School basketball team chose to kneel during the National Anthem last week as part of a protest. The same week a student refused to stand for the Pledge of Alliance during homeroom and decided to sing a  Taylor Swift song the whole time. </a:t>
            </a:r>
          </a:p>
          <a:p>
            <a:r>
              <a:rPr lang="en-US" dirty="0" smtClean="0"/>
              <a:t>Principal doesn’t agree with either action and wants to suspend all students involved. </a:t>
            </a:r>
          </a:p>
          <a:p>
            <a:r>
              <a:rPr lang="en-US" dirty="0" smtClean="0"/>
              <a:t>Any Issues? </a:t>
            </a:r>
            <a:endParaRPr lang="en-US" dirty="0"/>
          </a:p>
        </p:txBody>
      </p:sp>
    </p:spTree>
    <p:extLst>
      <p:ext uri="{BB962C8B-B14F-4D97-AF65-F5344CB8AC3E}">
        <p14:creationId xmlns:p14="http://schemas.microsoft.com/office/powerpoint/2010/main" val="2860933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11025</TotalTime>
  <Words>2198</Words>
  <Application>Microsoft Office PowerPoint</Application>
  <PresentationFormat>On-screen Show (4:3)</PresentationFormat>
  <Paragraphs>252</Paragraphs>
  <Slides>39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Century Schoolbook</vt:lpstr>
      <vt:lpstr>Franklin Gothic Book</vt:lpstr>
      <vt:lpstr>Franklin Gothic Demi</vt:lpstr>
      <vt:lpstr>Franklin Gothic Medium</vt:lpstr>
      <vt:lpstr>Wingdings</vt:lpstr>
      <vt:lpstr>Clarity</vt:lpstr>
      <vt:lpstr>PowerPoint Presentation</vt:lpstr>
      <vt:lpstr>Student discipline</vt:lpstr>
      <vt:lpstr>Scenario 1</vt:lpstr>
      <vt:lpstr>Probably not a good idea</vt:lpstr>
      <vt:lpstr>PowerPoint Presentation</vt:lpstr>
      <vt:lpstr>Scenario 2</vt:lpstr>
      <vt:lpstr>Train Everyone!</vt:lpstr>
      <vt:lpstr>Free Speech</vt:lpstr>
      <vt:lpstr>Scenario 3</vt:lpstr>
      <vt:lpstr>Free Speech: Student Rights </vt:lpstr>
      <vt:lpstr>Not protected speech</vt:lpstr>
      <vt:lpstr>Scenario 4</vt:lpstr>
      <vt:lpstr>Off Campus Speech</vt:lpstr>
      <vt:lpstr>Off Campus Speech</vt:lpstr>
      <vt:lpstr>Required Policies </vt:lpstr>
      <vt:lpstr>Remedies for bullying </vt:lpstr>
      <vt:lpstr>Searches</vt:lpstr>
      <vt:lpstr>Scenario 5</vt:lpstr>
      <vt:lpstr>Unreasonable search</vt:lpstr>
      <vt:lpstr>Cell Phone Searches</vt:lpstr>
      <vt:lpstr>Scenario 6</vt:lpstr>
      <vt:lpstr>Expectation of Privacy?</vt:lpstr>
      <vt:lpstr>What is a “search” subject to the 4th Amendment? </vt:lpstr>
      <vt:lpstr>Due Process and Removals</vt:lpstr>
      <vt:lpstr>Scenario 7(a) and (b)</vt:lpstr>
      <vt:lpstr>Counseling out</vt:lpstr>
      <vt:lpstr>Scenario 7(c)</vt:lpstr>
      <vt:lpstr>Expulsion hearing</vt:lpstr>
      <vt:lpstr>When can you suspend? </vt:lpstr>
      <vt:lpstr>Special education</vt:lpstr>
      <vt:lpstr>Scenario 8</vt:lpstr>
      <vt:lpstr>10 Day Rule</vt:lpstr>
      <vt:lpstr>What is a pattern? </vt:lpstr>
      <vt:lpstr>What is an MDR?</vt:lpstr>
      <vt:lpstr>PowerPoint Presentation</vt:lpstr>
      <vt:lpstr>How long can you remove a student for? </vt:lpstr>
      <vt:lpstr>Scenario 9</vt:lpstr>
      <vt:lpstr>To have knowledge</vt:lpstr>
      <vt:lpstr>Lindsey Gordon General Counsel lgordon@txcharterschools.org</vt:lpstr>
    </vt:vector>
  </TitlesOfParts>
  <Company>Encompass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Bynum</dc:creator>
  <cp:lastModifiedBy>Christine Nishimura</cp:lastModifiedBy>
  <cp:revision>104</cp:revision>
  <dcterms:created xsi:type="dcterms:W3CDTF">2013-07-08T14:12:17Z</dcterms:created>
  <dcterms:modified xsi:type="dcterms:W3CDTF">2017-10-09T17:42:24Z</dcterms:modified>
</cp:coreProperties>
</file>